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</p:sldMasterIdLst>
  <p:notesMasterIdLst>
    <p:notesMasterId r:id="rId3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>
        <p:scale>
          <a:sx n="100" d="100"/>
          <a:sy n="100" d="100"/>
        </p:scale>
        <p:origin x="10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56A6-740C-4288-A83D-CC322E01C6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8701E99-02C2-4E76-B5E7-703FEEDF4BAC}">
      <dgm:prSet/>
      <dgm:spPr/>
      <dgm:t>
        <a:bodyPr/>
        <a:lstStyle/>
        <a:p>
          <a:r>
            <a:rPr lang="en-US"/>
            <a:t>Data Visualizations and Analysis on given data set to gain further insights in the data.</a:t>
          </a:r>
        </a:p>
      </dgm:t>
    </dgm:pt>
    <dgm:pt modelId="{4C1F9C00-62D5-4DF3-9CE5-95C3C8B1FC1C}" type="parTrans" cxnId="{B4F89237-0D74-41E8-9DBB-582012967D07}">
      <dgm:prSet/>
      <dgm:spPr/>
      <dgm:t>
        <a:bodyPr/>
        <a:lstStyle/>
        <a:p>
          <a:endParaRPr lang="en-US"/>
        </a:p>
      </dgm:t>
    </dgm:pt>
    <dgm:pt modelId="{4042994A-9B97-48EA-8FF8-E1A2BCFECCCF}" type="sibTrans" cxnId="{B4F89237-0D74-41E8-9DBB-582012967D07}">
      <dgm:prSet/>
      <dgm:spPr/>
      <dgm:t>
        <a:bodyPr/>
        <a:lstStyle/>
        <a:p>
          <a:endParaRPr lang="en-US"/>
        </a:p>
      </dgm:t>
    </dgm:pt>
    <dgm:pt modelId="{520DE72F-611D-45E1-BD5A-471D7E21D24A}">
      <dgm:prSet/>
      <dgm:spPr/>
      <dgm:t>
        <a:bodyPr/>
        <a:lstStyle/>
        <a:p>
          <a:r>
            <a:rPr lang="en-US"/>
            <a:t>Hands-on with Jupyter Notebook for tasks such as Exploratory Data Analysis (EDA) and Data Visualizations.</a:t>
          </a:r>
        </a:p>
      </dgm:t>
    </dgm:pt>
    <dgm:pt modelId="{99296184-9DEB-4AE5-8315-512BACF48A98}" type="parTrans" cxnId="{3D650A8B-4912-4A9E-B0E4-43D7E9547E62}">
      <dgm:prSet/>
      <dgm:spPr/>
      <dgm:t>
        <a:bodyPr/>
        <a:lstStyle/>
        <a:p>
          <a:endParaRPr lang="en-US"/>
        </a:p>
      </dgm:t>
    </dgm:pt>
    <dgm:pt modelId="{2447372A-4DA1-411F-BEAB-A8C118E04334}" type="sibTrans" cxnId="{3D650A8B-4912-4A9E-B0E4-43D7E9547E62}">
      <dgm:prSet/>
      <dgm:spPr/>
      <dgm:t>
        <a:bodyPr/>
        <a:lstStyle/>
        <a:p>
          <a:endParaRPr lang="en-US"/>
        </a:p>
      </dgm:t>
    </dgm:pt>
    <dgm:pt modelId="{E650FE3C-7363-42A1-9520-89EED9AFDD3B}">
      <dgm:prSet/>
      <dgm:spPr/>
      <dgm:t>
        <a:bodyPr/>
        <a:lstStyle/>
        <a:p>
          <a:r>
            <a:rPr lang="en-US"/>
            <a:t>BI using Tableau for individual visualizations and single dashboard</a:t>
          </a:r>
        </a:p>
      </dgm:t>
    </dgm:pt>
    <dgm:pt modelId="{9778397F-E650-4858-B49C-BBB5CD4056F8}" type="parTrans" cxnId="{040DB6F2-2AA5-4A91-B072-A353CDD550F0}">
      <dgm:prSet/>
      <dgm:spPr/>
      <dgm:t>
        <a:bodyPr/>
        <a:lstStyle/>
        <a:p>
          <a:endParaRPr lang="en-US"/>
        </a:p>
      </dgm:t>
    </dgm:pt>
    <dgm:pt modelId="{17AF93B6-0A62-46C1-9A3C-5B75ECCCC4CA}" type="sibTrans" cxnId="{040DB6F2-2AA5-4A91-B072-A353CDD550F0}">
      <dgm:prSet/>
      <dgm:spPr/>
      <dgm:t>
        <a:bodyPr/>
        <a:lstStyle/>
        <a:p>
          <a:endParaRPr lang="en-US"/>
        </a:p>
      </dgm:t>
    </dgm:pt>
    <dgm:pt modelId="{9E4C3470-4B49-431C-BB8D-A154FD195FE5}" type="pres">
      <dgm:prSet presAssocID="{9A0156A6-740C-4288-A83D-CC322E01C697}" presName="root" presStyleCnt="0">
        <dgm:presLayoutVars>
          <dgm:dir/>
          <dgm:resizeHandles val="exact"/>
        </dgm:presLayoutVars>
      </dgm:prSet>
      <dgm:spPr/>
    </dgm:pt>
    <dgm:pt modelId="{84C0A7B4-C369-4D1B-9E38-3D587DB560E0}" type="pres">
      <dgm:prSet presAssocID="{A8701E99-02C2-4E76-B5E7-703FEEDF4BAC}" presName="compNode" presStyleCnt="0"/>
      <dgm:spPr/>
    </dgm:pt>
    <dgm:pt modelId="{23061AE1-A074-485A-BFA9-76EA3312978E}" type="pres">
      <dgm:prSet presAssocID="{A8701E99-02C2-4E76-B5E7-703FEEDF4BAC}" presName="bgRect" presStyleLbl="bgShp" presStyleIdx="0" presStyleCnt="3"/>
      <dgm:spPr/>
    </dgm:pt>
    <dgm:pt modelId="{58512847-629B-4664-9F34-5EC8F02E8AE8}" type="pres">
      <dgm:prSet presAssocID="{A8701E99-02C2-4E76-B5E7-703FEEDF4B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A3ACF1B-04C7-4BD8-BDEB-CC969F1884CB}" type="pres">
      <dgm:prSet presAssocID="{A8701E99-02C2-4E76-B5E7-703FEEDF4BAC}" presName="spaceRect" presStyleCnt="0"/>
      <dgm:spPr/>
    </dgm:pt>
    <dgm:pt modelId="{E26D9389-3169-4CF3-9435-426FC28B6DC5}" type="pres">
      <dgm:prSet presAssocID="{A8701E99-02C2-4E76-B5E7-703FEEDF4BAC}" presName="parTx" presStyleLbl="revTx" presStyleIdx="0" presStyleCnt="3">
        <dgm:presLayoutVars>
          <dgm:chMax val="0"/>
          <dgm:chPref val="0"/>
        </dgm:presLayoutVars>
      </dgm:prSet>
      <dgm:spPr/>
    </dgm:pt>
    <dgm:pt modelId="{5041525B-1C11-4705-B58A-785492D0CFD7}" type="pres">
      <dgm:prSet presAssocID="{4042994A-9B97-48EA-8FF8-E1A2BCFECCCF}" presName="sibTrans" presStyleCnt="0"/>
      <dgm:spPr/>
    </dgm:pt>
    <dgm:pt modelId="{62ADE623-FC19-4F35-8400-3B8829900FE7}" type="pres">
      <dgm:prSet presAssocID="{520DE72F-611D-45E1-BD5A-471D7E21D24A}" presName="compNode" presStyleCnt="0"/>
      <dgm:spPr/>
    </dgm:pt>
    <dgm:pt modelId="{7A610119-C016-4AF7-958B-CC6102D1EEDE}" type="pres">
      <dgm:prSet presAssocID="{520DE72F-611D-45E1-BD5A-471D7E21D24A}" presName="bgRect" presStyleLbl="bgShp" presStyleIdx="1" presStyleCnt="3"/>
      <dgm:spPr/>
    </dgm:pt>
    <dgm:pt modelId="{A3C85C26-08AF-46CA-95AC-9778B31D8D8A}" type="pres">
      <dgm:prSet presAssocID="{520DE72F-611D-45E1-BD5A-471D7E21D2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"/>
        </a:ext>
      </dgm:extLst>
    </dgm:pt>
    <dgm:pt modelId="{BB79BF1B-7BF9-4D21-AFC3-D0DCEF29E329}" type="pres">
      <dgm:prSet presAssocID="{520DE72F-611D-45E1-BD5A-471D7E21D24A}" presName="spaceRect" presStyleCnt="0"/>
      <dgm:spPr/>
    </dgm:pt>
    <dgm:pt modelId="{F6D94AC7-1894-479F-9B2C-903159D830C7}" type="pres">
      <dgm:prSet presAssocID="{520DE72F-611D-45E1-BD5A-471D7E21D24A}" presName="parTx" presStyleLbl="revTx" presStyleIdx="1" presStyleCnt="3">
        <dgm:presLayoutVars>
          <dgm:chMax val="0"/>
          <dgm:chPref val="0"/>
        </dgm:presLayoutVars>
      </dgm:prSet>
      <dgm:spPr/>
    </dgm:pt>
    <dgm:pt modelId="{7C433E39-8660-4D70-89C6-FE8C691CF767}" type="pres">
      <dgm:prSet presAssocID="{2447372A-4DA1-411F-BEAB-A8C118E04334}" presName="sibTrans" presStyleCnt="0"/>
      <dgm:spPr/>
    </dgm:pt>
    <dgm:pt modelId="{4B805B0E-EE95-4B47-B06F-D532176B7E97}" type="pres">
      <dgm:prSet presAssocID="{E650FE3C-7363-42A1-9520-89EED9AFDD3B}" presName="compNode" presStyleCnt="0"/>
      <dgm:spPr/>
    </dgm:pt>
    <dgm:pt modelId="{867FD022-1E21-4CC5-9D78-9EA14B3143CC}" type="pres">
      <dgm:prSet presAssocID="{E650FE3C-7363-42A1-9520-89EED9AFDD3B}" presName="bgRect" presStyleLbl="bgShp" presStyleIdx="2" presStyleCnt="3"/>
      <dgm:spPr/>
    </dgm:pt>
    <dgm:pt modelId="{A9CC5E2A-B50A-4AFD-BAA2-BF2A9DE018E6}" type="pres">
      <dgm:prSet presAssocID="{E650FE3C-7363-42A1-9520-89EED9AFDD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5A357D1-9BD6-4396-A2F6-1A9234C15AC9}" type="pres">
      <dgm:prSet presAssocID="{E650FE3C-7363-42A1-9520-89EED9AFDD3B}" presName="spaceRect" presStyleCnt="0"/>
      <dgm:spPr/>
    </dgm:pt>
    <dgm:pt modelId="{EEE36B43-1A80-4F3F-8299-6E94782692B6}" type="pres">
      <dgm:prSet presAssocID="{E650FE3C-7363-42A1-9520-89EED9AFDD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4F89237-0D74-41E8-9DBB-582012967D07}" srcId="{9A0156A6-740C-4288-A83D-CC322E01C697}" destId="{A8701E99-02C2-4E76-B5E7-703FEEDF4BAC}" srcOrd="0" destOrd="0" parTransId="{4C1F9C00-62D5-4DF3-9CE5-95C3C8B1FC1C}" sibTransId="{4042994A-9B97-48EA-8FF8-E1A2BCFECCCF}"/>
    <dgm:cxn modelId="{C7AB2B51-E77B-EF4D-9B65-8E5CD2CB1849}" type="presOf" srcId="{A8701E99-02C2-4E76-B5E7-703FEEDF4BAC}" destId="{E26D9389-3169-4CF3-9435-426FC28B6DC5}" srcOrd="0" destOrd="0" presId="urn:microsoft.com/office/officeart/2018/2/layout/IconVerticalSolidList"/>
    <dgm:cxn modelId="{BB430471-E2BB-B040-ACE6-D6E0E8AB40C6}" type="presOf" srcId="{E650FE3C-7363-42A1-9520-89EED9AFDD3B}" destId="{EEE36B43-1A80-4F3F-8299-6E94782692B6}" srcOrd="0" destOrd="0" presId="urn:microsoft.com/office/officeart/2018/2/layout/IconVerticalSolidList"/>
    <dgm:cxn modelId="{3D650A8B-4912-4A9E-B0E4-43D7E9547E62}" srcId="{9A0156A6-740C-4288-A83D-CC322E01C697}" destId="{520DE72F-611D-45E1-BD5A-471D7E21D24A}" srcOrd="1" destOrd="0" parTransId="{99296184-9DEB-4AE5-8315-512BACF48A98}" sibTransId="{2447372A-4DA1-411F-BEAB-A8C118E04334}"/>
    <dgm:cxn modelId="{67411AB7-6C42-5348-8B80-ABC9926607FA}" type="presOf" srcId="{520DE72F-611D-45E1-BD5A-471D7E21D24A}" destId="{F6D94AC7-1894-479F-9B2C-903159D830C7}" srcOrd="0" destOrd="0" presId="urn:microsoft.com/office/officeart/2018/2/layout/IconVerticalSolidList"/>
    <dgm:cxn modelId="{264EFAE4-EAB9-664F-880C-3456CBB1CD13}" type="presOf" srcId="{9A0156A6-740C-4288-A83D-CC322E01C697}" destId="{9E4C3470-4B49-431C-BB8D-A154FD195FE5}" srcOrd="0" destOrd="0" presId="urn:microsoft.com/office/officeart/2018/2/layout/IconVerticalSolidList"/>
    <dgm:cxn modelId="{040DB6F2-2AA5-4A91-B072-A353CDD550F0}" srcId="{9A0156A6-740C-4288-A83D-CC322E01C697}" destId="{E650FE3C-7363-42A1-9520-89EED9AFDD3B}" srcOrd="2" destOrd="0" parTransId="{9778397F-E650-4858-B49C-BBB5CD4056F8}" sibTransId="{17AF93B6-0A62-46C1-9A3C-5B75ECCCC4CA}"/>
    <dgm:cxn modelId="{9E337DE0-82E2-874E-84F1-BDEA203A1DD8}" type="presParOf" srcId="{9E4C3470-4B49-431C-BB8D-A154FD195FE5}" destId="{84C0A7B4-C369-4D1B-9E38-3D587DB560E0}" srcOrd="0" destOrd="0" presId="urn:microsoft.com/office/officeart/2018/2/layout/IconVerticalSolidList"/>
    <dgm:cxn modelId="{30DE9883-24FE-C540-9662-B7ABB4EB844E}" type="presParOf" srcId="{84C0A7B4-C369-4D1B-9E38-3D587DB560E0}" destId="{23061AE1-A074-485A-BFA9-76EA3312978E}" srcOrd="0" destOrd="0" presId="urn:microsoft.com/office/officeart/2018/2/layout/IconVerticalSolidList"/>
    <dgm:cxn modelId="{0DAF79A4-B983-3E4E-82F1-2FCF3FF26875}" type="presParOf" srcId="{84C0A7B4-C369-4D1B-9E38-3D587DB560E0}" destId="{58512847-629B-4664-9F34-5EC8F02E8AE8}" srcOrd="1" destOrd="0" presId="urn:microsoft.com/office/officeart/2018/2/layout/IconVerticalSolidList"/>
    <dgm:cxn modelId="{26C0576E-C715-4941-A867-A00941944A35}" type="presParOf" srcId="{84C0A7B4-C369-4D1B-9E38-3D587DB560E0}" destId="{EA3ACF1B-04C7-4BD8-BDEB-CC969F1884CB}" srcOrd="2" destOrd="0" presId="urn:microsoft.com/office/officeart/2018/2/layout/IconVerticalSolidList"/>
    <dgm:cxn modelId="{B757C87A-C0E5-654B-AF90-AB2663FECA9A}" type="presParOf" srcId="{84C0A7B4-C369-4D1B-9E38-3D587DB560E0}" destId="{E26D9389-3169-4CF3-9435-426FC28B6DC5}" srcOrd="3" destOrd="0" presId="urn:microsoft.com/office/officeart/2018/2/layout/IconVerticalSolidList"/>
    <dgm:cxn modelId="{6D83601B-9CB4-2144-A511-B4C1C99EF34E}" type="presParOf" srcId="{9E4C3470-4B49-431C-BB8D-A154FD195FE5}" destId="{5041525B-1C11-4705-B58A-785492D0CFD7}" srcOrd="1" destOrd="0" presId="urn:microsoft.com/office/officeart/2018/2/layout/IconVerticalSolidList"/>
    <dgm:cxn modelId="{9FB7CED8-C29F-4348-9B30-A8B6B997DAE4}" type="presParOf" srcId="{9E4C3470-4B49-431C-BB8D-A154FD195FE5}" destId="{62ADE623-FC19-4F35-8400-3B8829900FE7}" srcOrd="2" destOrd="0" presId="urn:microsoft.com/office/officeart/2018/2/layout/IconVerticalSolidList"/>
    <dgm:cxn modelId="{8982693F-D3A6-734E-A6AB-3A2D6A459301}" type="presParOf" srcId="{62ADE623-FC19-4F35-8400-3B8829900FE7}" destId="{7A610119-C016-4AF7-958B-CC6102D1EEDE}" srcOrd="0" destOrd="0" presId="urn:microsoft.com/office/officeart/2018/2/layout/IconVerticalSolidList"/>
    <dgm:cxn modelId="{674418DD-0402-3745-AAD6-62CACB0CE79D}" type="presParOf" srcId="{62ADE623-FC19-4F35-8400-3B8829900FE7}" destId="{A3C85C26-08AF-46CA-95AC-9778B31D8D8A}" srcOrd="1" destOrd="0" presId="urn:microsoft.com/office/officeart/2018/2/layout/IconVerticalSolidList"/>
    <dgm:cxn modelId="{7B1B16E9-CBE2-EA44-926C-B35FDFFDD167}" type="presParOf" srcId="{62ADE623-FC19-4F35-8400-3B8829900FE7}" destId="{BB79BF1B-7BF9-4D21-AFC3-D0DCEF29E329}" srcOrd="2" destOrd="0" presId="urn:microsoft.com/office/officeart/2018/2/layout/IconVerticalSolidList"/>
    <dgm:cxn modelId="{D9027BBA-5D52-A94B-8ACD-9612947C10CE}" type="presParOf" srcId="{62ADE623-FC19-4F35-8400-3B8829900FE7}" destId="{F6D94AC7-1894-479F-9B2C-903159D830C7}" srcOrd="3" destOrd="0" presId="urn:microsoft.com/office/officeart/2018/2/layout/IconVerticalSolidList"/>
    <dgm:cxn modelId="{5243DEB7-78B1-DA4C-9EBD-A7486377AE27}" type="presParOf" srcId="{9E4C3470-4B49-431C-BB8D-A154FD195FE5}" destId="{7C433E39-8660-4D70-89C6-FE8C691CF767}" srcOrd="3" destOrd="0" presId="urn:microsoft.com/office/officeart/2018/2/layout/IconVerticalSolidList"/>
    <dgm:cxn modelId="{C8DF0636-C34A-CF49-B5E8-6D991AED5E36}" type="presParOf" srcId="{9E4C3470-4B49-431C-BB8D-A154FD195FE5}" destId="{4B805B0E-EE95-4B47-B06F-D532176B7E97}" srcOrd="4" destOrd="0" presId="urn:microsoft.com/office/officeart/2018/2/layout/IconVerticalSolidList"/>
    <dgm:cxn modelId="{BDEB6396-E3C2-6149-AC33-1C151959AB0C}" type="presParOf" srcId="{4B805B0E-EE95-4B47-B06F-D532176B7E97}" destId="{867FD022-1E21-4CC5-9D78-9EA14B3143CC}" srcOrd="0" destOrd="0" presId="urn:microsoft.com/office/officeart/2018/2/layout/IconVerticalSolidList"/>
    <dgm:cxn modelId="{3F658134-142E-5F4C-859C-389A762E5217}" type="presParOf" srcId="{4B805B0E-EE95-4B47-B06F-D532176B7E97}" destId="{A9CC5E2A-B50A-4AFD-BAA2-BF2A9DE018E6}" srcOrd="1" destOrd="0" presId="urn:microsoft.com/office/officeart/2018/2/layout/IconVerticalSolidList"/>
    <dgm:cxn modelId="{317FEE68-2119-5A4D-A857-EE0C459EA8A6}" type="presParOf" srcId="{4B805B0E-EE95-4B47-B06F-D532176B7E97}" destId="{25A357D1-9BD6-4396-A2F6-1A9234C15AC9}" srcOrd="2" destOrd="0" presId="urn:microsoft.com/office/officeart/2018/2/layout/IconVerticalSolidList"/>
    <dgm:cxn modelId="{07BF8C01-F829-9945-B2D1-D1B5C386473C}" type="presParOf" srcId="{4B805B0E-EE95-4B47-B06F-D532176B7E97}" destId="{EEE36B43-1A80-4F3F-8299-6E94782692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09C38C-1798-4D12-B75D-3740C11023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65D9F3-293E-42CA-B6D2-6E8FD0C02FB6}">
      <dgm:prSet/>
      <dgm:spPr/>
      <dgm:t>
        <a:bodyPr/>
        <a:lstStyle/>
        <a:p>
          <a:r>
            <a:rPr lang="en-US"/>
            <a:t>Find patterns to track different crimes depending on areas of interest and time. </a:t>
          </a:r>
        </a:p>
      </dgm:t>
    </dgm:pt>
    <dgm:pt modelId="{3DADC63E-A792-421C-87B3-ED56460FFC96}" type="parTrans" cxnId="{086A631E-9B2A-4C38-B87A-B160BBDE365C}">
      <dgm:prSet/>
      <dgm:spPr/>
      <dgm:t>
        <a:bodyPr/>
        <a:lstStyle/>
        <a:p>
          <a:endParaRPr lang="en-US"/>
        </a:p>
      </dgm:t>
    </dgm:pt>
    <dgm:pt modelId="{C8883FD3-4922-45BD-8A75-4B762FA6E128}" type="sibTrans" cxnId="{086A631E-9B2A-4C38-B87A-B160BBDE365C}">
      <dgm:prSet/>
      <dgm:spPr/>
      <dgm:t>
        <a:bodyPr/>
        <a:lstStyle/>
        <a:p>
          <a:endParaRPr lang="en-US"/>
        </a:p>
      </dgm:t>
    </dgm:pt>
    <dgm:pt modelId="{5F720EFB-32DF-49CC-BAB5-4E26FCFFC1D8}">
      <dgm:prSet/>
      <dgm:spPr/>
      <dgm:t>
        <a:bodyPr/>
        <a:lstStyle/>
        <a:p>
          <a:r>
            <a:rPr lang="en-US"/>
            <a:t>Visualize and categorize crimes based on their features given in the data to study more about criminal behavior. </a:t>
          </a:r>
        </a:p>
      </dgm:t>
    </dgm:pt>
    <dgm:pt modelId="{09225464-603C-484F-B5D1-C28A1E6EAFA5}" type="parTrans" cxnId="{774B58FE-B48B-4A77-A735-4A49F988E907}">
      <dgm:prSet/>
      <dgm:spPr/>
      <dgm:t>
        <a:bodyPr/>
        <a:lstStyle/>
        <a:p>
          <a:endParaRPr lang="en-US"/>
        </a:p>
      </dgm:t>
    </dgm:pt>
    <dgm:pt modelId="{66B6D950-8848-4ACD-8315-C5B1CEC3C413}" type="sibTrans" cxnId="{774B58FE-B48B-4A77-A735-4A49F988E907}">
      <dgm:prSet/>
      <dgm:spPr/>
      <dgm:t>
        <a:bodyPr/>
        <a:lstStyle/>
        <a:p>
          <a:endParaRPr lang="en-US"/>
        </a:p>
      </dgm:t>
    </dgm:pt>
    <dgm:pt modelId="{7AABA5B3-C1BD-4C50-BF3E-45793F7AD290}">
      <dgm:prSet/>
      <dgm:spPr/>
      <dgm:t>
        <a:bodyPr/>
        <a:lstStyle/>
        <a:p>
          <a:r>
            <a:rPr lang="en-US"/>
            <a:t>User available dashboard for active vigilance. </a:t>
          </a:r>
        </a:p>
      </dgm:t>
    </dgm:pt>
    <dgm:pt modelId="{8759FBFC-BA45-4F9E-82CC-8CBEF563B9F4}" type="parTrans" cxnId="{E773B47B-A2A2-41FB-B026-6AEDADF2BEA5}">
      <dgm:prSet/>
      <dgm:spPr/>
      <dgm:t>
        <a:bodyPr/>
        <a:lstStyle/>
        <a:p>
          <a:endParaRPr lang="en-US"/>
        </a:p>
      </dgm:t>
    </dgm:pt>
    <dgm:pt modelId="{42DB5FCC-D7DC-4844-B6DF-368F324106ED}" type="sibTrans" cxnId="{E773B47B-A2A2-41FB-B026-6AEDADF2BEA5}">
      <dgm:prSet/>
      <dgm:spPr/>
      <dgm:t>
        <a:bodyPr/>
        <a:lstStyle/>
        <a:p>
          <a:endParaRPr lang="en-US"/>
        </a:p>
      </dgm:t>
    </dgm:pt>
    <dgm:pt modelId="{F295658B-96CD-4E84-A2C0-4F8AD5AD9EE7}">
      <dgm:prSet/>
      <dgm:spPr/>
      <dgm:t>
        <a:bodyPr/>
        <a:lstStyle/>
        <a:p>
          <a:r>
            <a:rPr lang="en-US"/>
            <a:t>Interactive map for identifying high risk areas based on crime and resolution</a:t>
          </a:r>
        </a:p>
      </dgm:t>
    </dgm:pt>
    <dgm:pt modelId="{43305019-2B4C-48CC-A657-4EDFC0CCDC18}" type="parTrans" cxnId="{996268ED-36F3-4841-AFE9-1785E6D4A14D}">
      <dgm:prSet/>
      <dgm:spPr/>
      <dgm:t>
        <a:bodyPr/>
        <a:lstStyle/>
        <a:p>
          <a:endParaRPr lang="en-US"/>
        </a:p>
      </dgm:t>
    </dgm:pt>
    <dgm:pt modelId="{2B64F074-C58F-4806-BFD8-11661CE01F0F}" type="sibTrans" cxnId="{996268ED-36F3-4841-AFE9-1785E6D4A14D}">
      <dgm:prSet/>
      <dgm:spPr/>
      <dgm:t>
        <a:bodyPr/>
        <a:lstStyle/>
        <a:p>
          <a:endParaRPr lang="en-US"/>
        </a:p>
      </dgm:t>
    </dgm:pt>
    <dgm:pt modelId="{036398AC-0008-9B4C-886A-560C2505E1A7}" type="pres">
      <dgm:prSet presAssocID="{D709C38C-1798-4D12-B75D-3740C1102309}" presName="vert0" presStyleCnt="0">
        <dgm:presLayoutVars>
          <dgm:dir/>
          <dgm:animOne val="branch"/>
          <dgm:animLvl val="lvl"/>
        </dgm:presLayoutVars>
      </dgm:prSet>
      <dgm:spPr/>
    </dgm:pt>
    <dgm:pt modelId="{B7BFEEC8-2AD2-6B40-8F22-E312B920A1B2}" type="pres">
      <dgm:prSet presAssocID="{0B65D9F3-293E-42CA-B6D2-6E8FD0C02FB6}" presName="thickLine" presStyleLbl="alignNode1" presStyleIdx="0" presStyleCnt="4"/>
      <dgm:spPr/>
    </dgm:pt>
    <dgm:pt modelId="{5A6BF53D-2D42-154D-9868-73CA0AA33CF2}" type="pres">
      <dgm:prSet presAssocID="{0B65D9F3-293E-42CA-B6D2-6E8FD0C02FB6}" presName="horz1" presStyleCnt="0"/>
      <dgm:spPr/>
    </dgm:pt>
    <dgm:pt modelId="{A8F2BB86-757C-1341-8072-D3363DE6711B}" type="pres">
      <dgm:prSet presAssocID="{0B65D9F3-293E-42CA-B6D2-6E8FD0C02FB6}" presName="tx1" presStyleLbl="revTx" presStyleIdx="0" presStyleCnt="4"/>
      <dgm:spPr/>
    </dgm:pt>
    <dgm:pt modelId="{8A8B5A70-5470-8043-8E92-FF546060AD4D}" type="pres">
      <dgm:prSet presAssocID="{0B65D9F3-293E-42CA-B6D2-6E8FD0C02FB6}" presName="vert1" presStyleCnt="0"/>
      <dgm:spPr/>
    </dgm:pt>
    <dgm:pt modelId="{66183172-0559-9344-9BC6-353F098F2829}" type="pres">
      <dgm:prSet presAssocID="{5F720EFB-32DF-49CC-BAB5-4E26FCFFC1D8}" presName="thickLine" presStyleLbl="alignNode1" presStyleIdx="1" presStyleCnt="4"/>
      <dgm:spPr/>
    </dgm:pt>
    <dgm:pt modelId="{AE3BDB85-3E89-DC44-814B-3E83E73EE8DC}" type="pres">
      <dgm:prSet presAssocID="{5F720EFB-32DF-49CC-BAB5-4E26FCFFC1D8}" presName="horz1" presStyleCnt="0"/>
      <dgm:spPr/>
    </dgm:pt>
    <dgm:pt modelId="{1090093B-80CD-0448-A3C1-1D76E5D2D010}" type="pres">
      <dgm:prSet presAssocID="{5F720EFB-32DF-49CC-BAB5-4E26FCFFC1D8}" presName="tx1" presStyleLbl="revTx" presStyleIdx="1" presStyleCnt="4"/>
      <dgm:spPr/>
    </dgm:pt>
    <dgm:pt modelId="{5DB21254-D05E-B448-B823-B267E083E700}" type="pres">
      <dgm:prSet presAssocID="{5F720EFB-32DF-49CC-BAB5-4E26FCFFC1D8}" presName="vert1" presStyleCnt="0"/>
      <dgm:spPr/>
    </dgm:pt>
    <dgm:pt modelId="{E03170E3-FE81-7048-BB8C-FF6E62CA6445}" type="pres">
      <dgm:prSet presAssocID="{7AABA5B3-C1BD-4C50-BF3E-45793F7AD290}" presName="thickLine" presStyleLbl="alignNode1" presStyleIdx="2" presStyleCnt="4"/>
      <dgm:spPr/>
    </dgm:pt>
    <dgm:pt modelId="{8461C69C-FC4E-1D4B-8CF9-3699667D60B8}" type="pres">
      <dgm:prSet presAssocID="{7AABA5B3-C1BD-4C50-BF3E-45793F7AD290}" presName="horz1" presStyleCnt="0"/>
      <dgm:spPr/>
    </dgm:pt>
    <dgm:pt modelId="{65B4BF65-D3F2-9C41-9281-6BE19F3DAC5F}" type="pres">
      <dgm:prSet presAssocID="{7AABA5B3-C1BD-4C50-BF3E-45793F7AD290}" presName="tx1" presStyleLbl="revTx" presStyleIdx="2" presStyleCnt="4"/>
      <dgm:spPr/>
    </dgm:pt>
    <dgm:pt modelId="{AE697F86-4590-844C-974B-5B0C27C58C6E}" type="pres">
      <dgm:prSet presAssocID="{7AABA5B3-C1BD-4C50-BF3E-45793F7AD290}" presName="vert1" presStyleCnt="0"/>
      <dgm:spPr/>
    </dgm:pt>
    <dgm:pt modelId="{826C9145-92CF-D043-BD72-0BED92A0D91F}" type="pres">
      <dgm:prSet presAssocID="{F295658B-96CD-4E84-A2C0-4F8AD5AD9EE7}" presName="thickLine" presStyleLbl="alignNode1" presStyleIdx="3" presStyleCnt="4"/>
      <dgm:spPr/>
    </dgm:pt>
    <dgm:pt modelId="{BEB8FC32-C59B-0D4A-B821-FE8C3AD5D059}" type="pres">
      <dgm:prSet presAssocID="{F295658B-96CD-4E84-A2C0-4F8AD5AD9EE7}" presName="horz1" presStyleCnt="0"/>
      <dgm:spPr/>
    </dgm:pt>
    <dgm:pt modelId="{A3C7DD4B-EFB8-DB4D-AF4C-A31E17BCA1E5}" type="pres">
      <dgm:prSet presAssocID="{F295658B-96CD-4E84-A2C0-4F8AD5AD9EE7}" presName="tx1" presStyleLbl="revTx" presStyleIdx="3" presStyleCnt="4"/>
      <dgm:spPr/>
    </dgm:pt>
    <dgm:pt modelId="{638F7CAD-896F-C94D-8E5D-35A9C30D2230}" type="pres">
      <dgm:prSet presAssocID="{F295658B-96CD-4E84-A2C0-4F8AD5AD9EE7}" presName="vert1" presStyleCnt="0"/>
      <dgm:spPr/>
    </dgm:pt>
  </dgm:ptLst>
  <dgm:cxnLst>
    <dgm:cxn modelId="{EEBBC807-FCD3-274A-A2CD-8D0E26277C60}" type="presOf" srcId="{0B65D9F3-293E-42CA-B6D2-6E8FD0C02FB6}" destId="{A8F2BB86-757C-1341-8072-D3363DE6711B}" srcOrd="0" destOrd="0" presId="urn:microsoft.com/office/officeart/2008/layout/LinedList"/>
    <dgm:cxn modelId="{73E5021C-0049-CA43-BF78-1E9DA5F8F990}" type="presOf" srcId="{5F720EFB-32DF-49CC-BAB5-4E26FCFFC1D8}" destId="{1090093B-80CD-0448-A3C1-1D76E5D2D010}" srcOrd="0" destOrd="0" presId="urn:microsoft.com/office/officeart/2008/layout/LinedList"/>
    <dgm:cxn modelId="{086A631E-9B2A-4C38-B87A-B160BBDE365C}" srcId="{D709C38C-1798-4D12-B75D-3740C1102309}" destId="{0B65D9F3-293E-42CA-B6D2-6E8FD0C02FB6}" srcOrd="0" destOrd="0" parTransId="{3DADC63E-A792-421C-87B3-ED56460FFC96}" sibTransId="{C8883FD3-4922-45BD-8A75-4B762FA6E128}"/>
    <dgm:cxn modelId="{E773B47B-A2A2-41FB-B026-6AEDADF2BEA5}" srcId="{D709C38C-1798-4D12-B75D-3740C1102309}" destId="{7AABA5B3-C1BD-4C50-BF3E-45793F7AD290}" srcOrd="2" destOrd="0" parTransId="{8759FBFC-BA45-4F9E-82CC-8CBEF563B9F4}" sibTransId="{42DB5FCC-D7DC-4844-B6DF-368F324106ED}"/>
    <dgm:cxn modelId="{937E53C6-D2B3-694D-956A-3FBE93C316A1}" type="presOf" srcId="{7AABA5B3-C1BD-4C50-BF3E-45793F7AD290}" destId="{65B4BF65-D3F2-9C41-9281-6BE19F3DAC5F}" srcOrd="0" destOrd="0" presId="urn:microsoft.com/office/officeart/2008/layout/LinedList"/>
    <dgm:cxn modelId="{C12BB6C9-0F02-B140-9C2D-A850AA99B869}" type="presOf" srcId="{D709C38C-1798-4D12-B75D-3740C1102309}" destId="{036398AC-0008-9B4C-886A-560C2505E1A7}" srcOrd="0" destOrd="0" presId="urn:microsoft.com/office/officeart/2008/layout/LinedList"/>
    <dgm:cxn modelId="{996268ED-36F3-4841-AFE9-1785E6D4A14D}" srcId="{D709C38C-1798-4D12-B75D-3740C1102309}" destId="{F295658B-96CD-4E84-A2C0-4F8AD5AD9EE7}" srcOrd="3" destOrd="0" parTransId="{43305019-2B4C-48CC-A657-4EDFC0CCDC18}" sibTransId="{2B64F074-C58F-4806-BFD8-11661CE01F0F}"/>
    <dgm:cxn modelId="{D4E43DF3-752F-CF48-9A14-DA96ECB4788A}" type="presOf" srcId="{F295658B-96CD-4E84-A2C0-4F8AD5AD9EE7}" destId="{A3C7DD4B-EFB8-DB4D-AF4C-A31E17BCA1E5}" srcOrd="0" destOrd="0" presId="urn:microsoft.com/office/officeart/2008/layout/LinedList"/>
    <dgm:cxn modelId="{774B58FE-B48B-4A77-A735-4A49F988E907}" srcId="{D709C38C-1798-4D12-B75D-3740C1102309}" destId="{5F720EFB-32DF-49CC-BAB5-4E26FCFFC1D8}" srcOrd="1" destOrd="0" parTransId="{09225464-603C-484F-B5D1-C28A1E6EAFA5}" sibTransId="{66B6D950-8848-4ACD-8315-C5B1CEC3C413}"/>
    <dgm:cxn modelId="{A2797E4E-9D02-4646-B52B-0566CB4D56D5}" type="presParOf" srcId="{036398AC-0008-9B4C-886A-560C2505E1A7}" destId="{B7BFEEC8-2AD2-6B40-8F22-E312B920A1B2}" srcOrd="0" destOrd="0" presId="urn:microsoft.com/office/officeart/2008/layout/LinedList"/>
    <dgm:cxn modelId="{3F7DAE54-8A0A-B144-BA87-E9D35E5C4CE0}" type="presParOf" srcId="{036398AC-0008-9B4C-886A-560C2505E1A7}" destId="{5A6BF53D-2D42-154D-9868-73CA0AA33CF2}" srcOrd="1" destOrd="0" presId="urn:microsoft.com/office/officeart/2008/layout/LinedList"/>
    <dgm:cxn modelId="{A38DA9A1-F030-E649-BE86-A5A668F0E299}" type="presParOf" srcId="{5A6BF53D-2D42-154D-9868-73CA0AA33CF2}" destId="{A8F2BB86-757C-1341-8072-D3363DE6711B}" srcOrd="0" destOrd="0" presId="urn:microsoft.com/office/officeart/2008/layout/LinedList"/>
    <dgm:cxn modelId="{D939B7DC-5BB6-3441-9123-78C2B53F3EAB}" type="presParOf" srcId="{5A6BF53D-2D42-154D-9868-73CA0AA33CF2}" destId="{8A8B5A70-5470-8043-8E92-FF546060AD4D}" srcOrd="1" destOrd="0" presId="urn:microsoft.com/office/officeart/2008/layout/LinedList"/>
    <dgm:cxn modelId="{B8B69A89-4D9A-FF43-987F-38280B55FF2D}" type="presParOf" srcId="{036398AC-0008-9B4C-886A-560C2505E1A7}" destId="{66183172-0559-9344-9BC6-353F098F2829}" srcOrd="2" destOrd="0" presId="urn:microsoft.com/office/officeart/2008/layout/LinedList"/>
    <dgm:cxn modelId="{598A82DF-DD27-2B47-9ACC-8D41C0624F75}" type="presParOf" srcId="{036398AC-0008-9B4C-886A-560C2505E1A7}" destId="{AE3BDB85-3E89-DC44-814B-3E83E73EE8DC}" srcOrd="3" destOrd="0" presId="urn:microsoft.com/office/officeart/2008/layout/LinedList"/>
    <dgm:cxn modelId="{C500EE18-6B68-BB4F-8309-9AA31C57B261}" type="presParOf" srcId="{AE3BDB85-3E89-DC44-814B-3E83E73EE8DC}" destId="{1090093B-80CD-0448-A3C1-1D76E5D2D010}" srcOrd="0" destOrd="0" presId="urn:microsoft.com/office/officeart/2008/layout/LinedList"/>
    <dgm:cxn modelId="{5AE5E581-D73C-1649-A166-B7D8BF903915}" type="presParOf" srcId="{AE3BDB85-3E89-DC44-814B-3E83E73EE8DC}" destId="{5DB21254-D05E-B448-B823-B267E083E700}" srcOrd="1" destOrd="0" presId="urn:microsoft.com/office/officeart/2008/layout/LinedList"/>
    <dgm:cxn modelId="{7212699E-FD26-D744-97F3-F007BE781252}" type="presParOf" srcId="{036398AC-0008-9B4C-886A-560C2505E1A7}" destId="{E03170E3-FE81-7048-BB8C-FF6E62CA6445}" srcOrd="4" destOrd="0" presId="urn:microsoft.com/office/officeart/2008/layout/LinedList"/>
    <dgm:cxn modelId="{1B2E8697-4E80-CD4C-8050-1ABC146ABB39}" type="presParOf" srcId="{036398AC-0008-9B4C-886A-560C2505E1A7}" destId="{8461C69C-FC4E-1D4B-8CF9-3699667D60B8}" srcOrd="5" destOrd="0" presId="urn:microsoft.com/office/officeart/2008/layout/LinedList"/>
    <dgm:cxn modelId="{677AB9D9-5793-D64C-9962-96E5745F420B}" type="presParOf" srcId="{8461C69C-FC4E-1D4B-8CF9-3699667D60B8}" destId="{65B4BF65-D3F2-9C41-9281-6BE19F3DAC5F}" srcOrd="0" destOrd="0" presId="urn:microsoft.com/office/officeart/2008/layout/LinedList"/>
    <dgm:cxn modelId="{879F303A-95B7-254E-8256-00E664E9D52E}" type="presParOf" srcId="{8461C69C-FC4E-1D4B-8CF9-3699667D60B8}" destId="{AE697F86-4590-844C-974B-5B0C27C58C6E}" srcOrd="1" destOrd="0" presId="urn:microsoft.com/office/officeart/2008/layout/LinedList"/>
    <dgm:cxn modelId="{B3D5165A-EBDA-5A44-B775-FDD622C48810}" type="presParOf" srcId="{036398AC-0008-9B4C-886A-560C2505E1A7}" destId="{826C9145-92CF-D043-BD72-0BED92A0D91F}" srcOrd="6" destOrd="0" presId="urn:microsoft.com/office/officeart/2008/layout/LinedList"/>
    <dgm:cxn modelId="{56E865E7-0849-A844-A419-B5AC149B9759}" type="presParOf" srcId="{036398AC-0008-9B4C-886A-560C2505E1A7}" destId="{BEB8FC32-C59B-0D4A-B821-FE8C3AD5D059}" srcOrd="7" destOrd="0" presId="urn:microsoft.com/office/officeart/2008/layout/LinedList"/>
    <dgm:cxn modelId="{7C03EB52-5C25-2448-9BC4-EB46A335B386}" type="presParOf" srcId="{BEB8FC32-C59B-0D4A-B821-FE8C3AD5D059}" destId="{A3C7DD4B-EFB8-DB4D-AF4C-A31E17BCA1E5}" srcOrd="0" destOrd="0" presId="urn:microsoft.com/office/officeart/2008/layout/LinedList"/>
    <dgm:cxn modelId="{22BC24A0-8E07-BE4B-ACA1-07C051805421}" type="presParOf" srcId="{BEB8FC32-C59B-0D4A-B821-FE8C3AD5D059}" destId="{638F7CAD-896F-C94D-8E5D-35A9C30D22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54D0C1-8975-4C16-8433-848FB22BE3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BEE21E-D1A8-4CFB-BDFD-996B90E5B2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Exploratory Data Analysis using Jupyter Notebook for Data preprocessing. </a:t>
          </a:r>
        </a:p>
      </dgm:t>
    </dgm:pt>
    <dgm:pt modelId="{DBFD797D-BD60-4DA2-9C25-B54565515C8B}" type="parTrans" cxnId="{0FE8423D-7E8A-4D9E-8F2B-E6A0CAA22175}">
      <dgm:prSet/>
      <dgm:spPr/>
      <dgm:t>
        <a:bodyPr/>
        <a:lstStyle/>
        <a:p>
          <a:endParaRPr lang="en-US"/>
        </a:p>
      </dgm:t>
    </dgm:pt>
    <dgm:pt modelId="{1E48EA6E-F07E-484F-8CC1-B739ACF362F0}" type="sibTrans" cxnId="{0FE8423D-7E8A-4D9E-8F2B-E6A0CAA22175}">
      <dgm:prSet/>
      <dgm:spPr/>
      <dgm:t>
        <a:bodyPr/>
        <a:lstStyle/>
        <a:p>
          <a:endParaRPr lang="en-US"/>
        </a:p>
      </dgm:t>
    </dgm:pt>
    <dgm:pt modelId="{A98E807F-5484-423D-B04B-24EE92FD03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Dashboard with visualizations of the given data using Tableau. </a:t>
          </a:r>
        </a:p>
      </dgm:t>
    </dgm:pt>
    <dgm:pt modelId="{38981337-D2CB-490E-BA75-D2C8A33DBF13}" type="parTrans" cxnId="{44627FE9-81A8-4607-8BF2-5569460DFBC4}">
      <dgm:prSet/>
      <dgm:spPr/>
      <dgm:t>
        <a:bodyPr/>
        <a:lstStyle/>
        <a:p>
          <a:endParaRPr lang="en-US"/>
        </a:p>
      </dgm:t>
    </dgm:pt>
    <dgm:pt modelId="{71FBE3B9-E06C-4AE4-B6E6-A6BD8EE94522}" type="sibTrans" cxnId="{44627FE9-81A8-4607-8BF2-5569460DFBC4}">
      <dgm:prSet/>
      <dgm:spPr/>
      <dgm:t>
        <a:bodyPr/>
        <a:lstStyle/>
        <a:p>
          <a:endParaRPr lang="en-US"/>
        </a:p>
      </dgm:t>
    </dgm:pt>
    <dgm:pt modelId="{26DD3E79-4B42-47D5-A4F6-C1BF986D5A97}" type="pres">
      <dgm:prSet presAssocID="{7954D0C1-8975-4C16-8433-848FB22BE3DB}" presName="root" presStyleCnt="0">
        <dgm:presLayoutVars>
          <dgm:dir/>
          <dgm:resizeHandles val="exact"/>
        </dgm:presLayoutVars>
      </dgm:prSet>
      <dgm:spPr/>
    </dgm:pt>
    <dgm:pt modelId="{D58FBF31-4D95-46DB-A320-CDBE9902447C}" type="pres">
      <dgm:prSet presAssocID="{30BEE21E-D1A8-4CFB-BDFD-996B90E5B2F5}" presName="compNode" presStyleCnt="0"/>
      <dgm:spPr/>
    </dgm:pt>
    <dgm:pt modelId="{5DD14942-27BD-4228-8DF9-1F591D2E1A82}" type="pres">
      <dgm:prSet presAssocID="{30BEE21E-D1A8-4CFB-BDFD-996B90E5B2F5}" presName="bgRect" presStyleLbl="bgShp" presStyleIdx="0" presStyleCnt="2"/>
      <dgm:spPr/>
    </dgm:pt>
    <dgm:pt modelId="{FF12C5F9-9B7C-459D-9362-3F378C9FD71A}" type="pres">
      <dgm:prSet presAssocID="{30BEE21E-D1A8-4CFB-BDFD-996B90E5B2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6FC6D477-3441-4D4C-A1CD-8845EACCDD88}" type="pres">
      <dgm:prSet presAssocID="{30BEE21E-D1A8-4CFB-BDFD-996B90E5B2F5}" presName="spaceRect" presStyleCnt="0"/>
      <dgm:spPr/>
    </dgm:pt>
    <dgm:pt modelId="{814223FC-9D4F-4397-AFDA-2C4C4BF0F589}" type="pres">
      <dgm:prSet presAssocID="{30BEE21E-D1A8-4CFB-BDFD-996B90E5B2F5}" presName="parTx" presStyleLbl="revTx" presStyleIdx="0" presStyleCnt="2">
        <dgm:presLayoutVars>
          <dgm:chMax val="0"/>
          <dgm:chPref val="0"/>
        </dgm:presLayoutVars>
      </dgm:prSet>
      <dgm:spPr/>
    </dgm:pt>
    <dgm:pt modelId="{AD498B1E-B929-44B9-97E6-879AB9653466}" type="pres">
      <dgm:prSet presAssocID="{1E48EA6E-F07E-484F-8CC1-B739ACF362F0}" presName="sibTrans" presStyleCnt="0"/>
      <dgm:spPr/>
    </dgm:pt>
    <dgm:pt modelId="{7168C093-A8F8-4FB0-A755-36A8253FC9B7}" type="pres">
      <dgm:prSet presAssocID="{A98E807F-5484-423D-B04B-24EE92FD0315}" presName="compNode" presStyleCnt="0"/>
      <dgm:spPr/>
    </dgm:pt>
    <dgm:pt modelId="{A0CDEC3F-CC0F-4964-91BF-24B62A83BECF}" type="pres">
      <dgm:prSet presAssocID="{A98E807F-5484-423D-B04B-24EE92FD0315}" presName="bgRect" presStyleLbl="bgShp" presStyleIdx="1" presStyleCnt="2"/>
      <dgm:spPr/>
    </dgm:pt>
    <dgm:pt modelId="{A7012336-1CB6-49F1-8A1C-56CF82DB51C4}" type="pres">
      <dgm:prSet presAssocID="{A98E807F-5484-423D-B04B-24EE92FD031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5B49FDF-A2BB-4F20-86E1-A1F20D77E65E}" type="pres">
      <dgm:prSet presAssocID="{A98E807F-5484-423D-B04B-24EE92FD0315}" presName="spaceRect" presStyleCnt="0"/>
      <dgm:spPr/>
    </dgm:pt>
    <dgm:pt modelId="{2D77C75E-C86A-4CF8-8686-1434BFCD5110}" type="pres">
      <dgm:prSet presAssocID="{A98E807F-5484-423D-B04B-24EE92FD031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3E00524-6A20-4728-825E-F77D311171F4}" type="presOf" srcId="{30BEE21E-D1A8-4CFB-BDFD-996B90E5B2F5}" destId="{814223FC-9D4F-4397-AFDA-2C4C4BF0F589}" srcOrd="0" destOrd="0" presId="urn:microsoft.com/office/officeart/2018/2/layout/IconVerticalSolidList"/>
    <dgm:cxn modelId="{35CCCE26-CDC9-4226-8E7F-F5844F2A1AB0}" type="presOf" srcId="{A98E807F-5484-423D-B04B-24EE92FD0315}" destId="{2D77C75E-C86A-4CF8-8686-1434BFCD5110}" srcOrd="0" destOrd="0" presId="urn:microsoft.com/office/officeart/2018/2/layout/IconVerticalSolidList"/>
    <dgm:cxn modelId="{0FE8423D-7E8A-4D9E-8F2B-E6A0CAA22175}" srcId="{7954D0C1-8975-4C16-8433-848FB22BE3DB}" destId="{30BEE21E-D1A8-4CFB-BDFD-996B90E5B2F5}" srcOrd="0" destOrd="0" parTransId="{DBFD797D-BD60-4DA2-9C25-B54565515C8B}" sibTransId="{1E48EA6E-F07E-484F-8CC1-B739ACF362F0}"/>
    <dgm:cxn modelId="{0A3E03BA-944D-45C7-B156-732FB3A8FCCD}" type="presOf" srcId="{7954D0C1-8975-4C16-8433-848FB22BE3DB}" destId="{26DD3E79-4B42-47D5-A4F6-C1BF986D5A97}" srcOrd="0" destOrd="0" presId="urn:microsoft.com/office/officeart/2018/2/layout/IconVerticalSolidList"/>
    <dgm:cxn modelId="{44627FE9-81A8-4607-8BF2-5569460DFBC4}" srcId="{7954D0C1-8975-4C16-8433-848FB22BE3DB}" destId="{A98E807F-5484-423D-B04B-24EE92FD0315}" srcOrd="1" destOrd="0" parTransId="{38981337-D2CB-490E-BA75-D2C8A33DBF13}" sibTransId="{71FBE3B9-E06C-4AE4-B6E6-A6BD8EE94522}"/>
    <dgm:cxn modelId="{55E9B9AF-40CA-4EDB-BA4D-2801AE4839D5}" type="presParOf" srcId="{26DD3E79-4B42-47D5-A4F6-C1BF986D5A97}" destId="{D58FBF31-4D95-46DB-A320-CDBE9902447C}" srcOrd="0" destOrd="0" presId="urn:microsoft.com/office/officeart/2018/2/layout/IconVerticalSolidList"/>
    <dgm:cxn modelId="{A2619CA9-3668-4D55-8763-E5E6A3191CFB}" type="presParOf" srcId="{D58FBF31-4D95-46DB-A320-CDBE9902447C}" destId="{5DD14942-27BD-4228-8DF9-1F591D2E1A82}" srcOrd="0" destOrd="0" presId="urn:microsoft.com/office/officeart/2018/2/layout/IconVerticalSolidList"/>
    <dgm:cxn modelId="{D850B344-961F-4895-ACB1-423BA837AF77}" type="presParOf" srcId="{D58FBF31-4D95-46DB-A320-CDBE9902447C}" destId="{FF12C5F9-9B7C-459D-9362-3F378C9FD71A}" srcOrd="1" destOrd="0" presId="urn:microsoft.com/office/officeart/2018/2/layout/IconVerticalSolidList"/>
    <dgm:cxn modelId="{777DAC91-530E-469F-A627-71C08FDBDE95}" type="presParOf" srcId="{D58FBF31-4D95-46DB-A320-CDBE9902447C}" destId="{6FC6D477-3441-4D4C-A1CD-8845EACCDD88}" srcOrd="2" destOrd="0" presId="urn:microsoft.com/office/officeart/2018/2/layout/IconVerticalSolidList"/>
    <dgm:cxn modelId="{C748762F-E279-43E8-B1D1-24AD1C03F098}" type="presParOf" srcId="{D58FBF31-4D95-46DB-A320-CDBE9902447C}" destId="{814223FC-9D4F-4397-AFDA-2C4C4BF0F589}" srcOrd="3" destOrd="0" presId="urn:microsoft.com/office/officeart/2018/2/layout/IconVerticalSolidList"/>
    <dgm:cxn modelId="{2C399259-4487-4502-A688-6E95C2E8B892}" type="presParOf" srcId="{26DD3E79-4B42-47D5-A4F6-C1BF986D5A97}" destId="{AD498B1E-B929-44B9-97E6-879AB9653466}" srcOrd="1" destOrd="0" presId="urn:microsoft.com/office/officeart/2018/2/layout/IconVerticalSolidList"/>
    <dgm:cxn modelId="{D6BF7BD2-AA3E-43D3-8F18-D4872F497CF6}" type="presParOf" srcId="{26DD3E79-4B42-47D5-A4F6-C1BF986D5A97}" destId="{7168C093-A8F8-4FB0-A755-36A8253FC9B7}" srcOrd="2" destOrd="0" presId="urn:microsoft.com/office/officeart/2018/2/layout/IconVerticalSolidList"/>
    <dgm:cxn modelId="{9B11FF79-4B06-4741-B3C2-C071B28BCE59}" type="presParOf" srcId="{7168C093-A8F8-4FB0-A755-36A8253FC9B7}" destId="{A0CDEC3F-CC0F-4964-91BF-24B62A83BECF}" srcOrd="0" destOrd="0" presId="urn:microsoft.com/office/officeart/2018/2/layout/IconVerticalSolidList"/>
    <dgm:cxn modelId="{63E937BF-9DD4-4502-ADC7-50AA70E44F9C}" type="presParOf" srcId="{7168C093-A8F8-4FB0-A755-36A8253FC9B7}" destId="{A7012336-1CB6-49F1-8A1C-56CF82DB51C4}" srcOrd="1" destOrd="0" presId="urn:microsoft.com/office/officeart/2018/2/layout/IconVerticalSolidList"/>
    <dgm:cxn modelId="{242AA573-E7DE-46C8-9554-2ECABF41D9C3}" type="presParOf" srcId="{7168C093-A8F8-4FB0-A755-36A8253FC9B7}" destId="{75B49FDF-A2BB-4F20-86E1-A1F20D77E65E}" srcOrd="2" destOrd="0" presId="urn:microsoft.com/office/officeart/2018/2/layout/IconVerticalSolidList"/>
    <dgm:cxn modelId="{68DCE964-0F04-49E0-8938-85B934246C75}" type="presParOf" srcId="{7168C093-A8F8-4FB0-A755-36A8253FC9B7}" destId="{2D77C75E-C86A-4CF8-8686-1434BFCD511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C7C22E4-1B7A-46AE-B43F-00D39119B9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12121B-77B7-4540-AE72-AA69171A1C20}">
      <dgm:prSet/>
      <dgm:spPr/>
      <dgm:t>
        <a:bodyPr/>
        <a:lstStyle/>
        <a:p>
          <a:r>
            <a:rPr lang="en-US"/>
            <a:t>Crime department uses our dashboard for future possible crime predictions to prevent them in advance. Dashboard also helps in maintaining securities in areas of high crime activity.</a:t>
          </a:r>
        </a:p>
      </dgm:t>
    </dgm:pt>
    <dgm:pt modelId="{6203501A-2526-4C0C-9A5E-180925CF0275}" type="parTrans" cxnId="{4FAE168D-C524-40DD-B0FE-37F3CE3E3A19}">
      <dgm:prSet/>
      <dgm:spPr/>
      <dgm:t>
        <a:bodyPr/>
        <a:lstStyle/>
        <a:p>
          <a:endParaRPr lang="en-US"/>
        </a:p>
      </dgm:t>
    </dgm:pt>
    <dgm:pt modelId="{1EB5BC56-E519-4F89-9FAB-6E7A36F0E7AB}" type="sibTrans" cxnId="{4FAE168D-C524-40DD-B0FE-37F3CE3E3A19}">
      <dgm:prSet/>
      <dgm:spPr/>
      <dgm:t>
        <a:bodyPr/>
        <a:lstStyle/>
        <a:p>
          <a:endParaRPr lang="en-US"/>
        </a:p>
      </dgm:t>
    </dgm:pt>
    <dgm:pt modelId="{C7812EAA-A4A9-4CD2-8E86-719FBD464C5E}">
      <dgm:prSet/>
      <dgm:spPr/>
      <dgm:t>
        <a:bodyPr/>
        <a:lstStyle/>
        <a:p>
          <a:r>
            <a:rPr lang="en-US"/>
            <a:t>Public users might access few sections of the dashboard to stay vigilant in the areas of high criminal activity. </a:t>
          </a:r>
        </a:p>
      </dgm:t>
    </dgm:pt>
    <dgm:pt modelId="{C64963EE-3CE6-4C4C-BFCB-1705630C8D94}" type="parTrans" cxnId="{E9BE7698-F0A5-4797-BFAE-E4924B790EAD}">
      <dgm:prSet/>
      <dgm:spPr/>
      <dgm:t>
        <a:bodyPr/>
        <a:lstStyle/>
        <a:p>
          <a:endParaRPr lang="en-US"/>
        </a:p>
      </dgm:t>
    </dgm:pt>
    <dgm:pt modelId="{6CD8F52B-24C5-4B65-AA00-5CBB09A51ECE}" type="sibTrans" cxnId="{E9BE7698-F0A5-4797-BFAE-E4924B790EAD}">
      <dgm:prSet/>
      <dgm:spPr/>
      <dgm:t>
        <a:bodyPr/>
        <a:lstStyle/>
        <a:p>
          <a:endParaRPr lang="en-US"/>
        </a:p>
      </dgm:t>
    </dgm:pt>
    <dgm:pt modelId="{D30452E3-9F70-0847-A8B2-1FCDF29DA788}" type="pres">
      <dgm:prSet presAssocID="{2C7C22E4-1B7A-46AE-B43F-00D39119B9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E1C7D1F-0BF7-2E40-B956-6993E746AEC4}" type="pres">
      <dgm:prSet presAssocID="{C912121B-77B7-4540-AE72-AA69171A1C20}" presName="hierRoot1" presStyleCnt="0"/>
      <dgm:spPr/>
    </dgm:pt>
    <dgm:pt modelId="{84C8FE44-DB62-CB4A-8E33-1D2B3EFD3AEB}" type="pres">
      <dgm:prSet presAssocID="{C912121B-77B7-4540-AE72-AA69171A1C20}" presName="composite" presStyleCnt="0"/>
      <dgm:spPr/>
    </dgm:pt>
    <dgm:pt modelId="{9C6620AB-7935-6E47-B3A5-3F7B23E6A3AA}" type="pres">
      <dgm:prSet presAssocID="{C912121B-77B7-4540-AE72-AA69171A1C20}" presName="background" presStyleLbl="node0" presStyleIdx="0" presStyleCnt="2"/>
      <dgm:spPr/>
    </dgm:pt>
    <dgm:pt modelId="{4168E2E1-08AD-C84F-8C43-2BD0DBF61DC2}" type="pres">
      <dgm:prSet presAssocID="{C912121B-77B7-4540-AE72-AA69171A1C20}" presName="text" presStyleLbl="fgAcc0" presStyleIdx="0" presStyleCnt="2">
        <dgm:presLayoutVars>
          <dgm:chPref val="3"/>
        </dgm:presLayoutVars>
      </dgm:prSet>
      <dgm:spPr/>
    </dgm:pt>
    <dgm:pt modelId="{F80D8AE4-C356-6D49-ADB6-8940E6857510}" type="pres">
      <dgm:prSet presAssocID="{C912121B-77B7-4540-AE72-AA69171A1C20}" presName="hierChild2" presStyleCnt="0"/>
      <dgm:spPr/>
    </dgm:pt>
    <dgm:pt modelId="{5247ADE9-A025-D844-9EC8-67C57C16F80A}" type="pres">
      <dgm:prSet presAssocID="{C7812EAA-A4A9-4CD2-8E86-719FBD464C5E}" presName="hierRoot1" presStyleCnt="0"/>
      <dgm:spPr/>
    </dgm:pt>
    <dgm:pt modelId="{D2217A58-31BE-2449-80F1-ED6A160012EF}" type="pres">
      <dgm:prSet presAssocID="{C7812EAA-A4A9-4CD2-8E86-719FBD464C5E}" presName="composite" presStyleCnt="0"/>
      <dgm:spPr/>
    </dgm:pt>
    <dgm:pt modelId="{55C19DDC-E076-7645-96F3-C6A1169C16FA}" type="pres">
      <dgm:prSet presAssocID="{C7812EAA-A4A9-4CD2-8E86-719FBD464C5E}" presName="background" presStyleLbl="node0" presStyleIdx="1" presStyleCnt="2"/>
      <dgm:spPr/>
    </dgm:pt>
    <dgm:pt modelId="{6566DE80-4816-8843-9903-DB74C6325021}" type="pres">
      <dgm:prSet presAssocID="{C7812EAA-A4A9-4CD2-8E86-719FBD464C5E}" presName="text" presStyleLbl="fgAcc0" presStyleIdx="1" presStyleCnt="2">
        <dgm:presLayoutVars>
          <dgm:chPref val="3"/>
        </dgm:presLayoutVars>
      </dgm:prSet>
      <dgm:spPr/>
    </dgm:pt>
    <dgm:pt modelId="{A81E7AC3-D56A-A04E-A2D1-34E93F31C822}" type="pres">
      <dgm:prSet presAssocID="{C7812EAA-A4A9-4CD2-8E86-719FBD464C5E}" presName="hierChild2" presStyleCnt="0"/>
      <dgm:spPr/>
    </dgm:pt>
  </dgm:ptLst>
  <dgm:cxnLst>
    <dgm:cxn modelId="{B3F38E0D-5818-0641-9212-0D9EFB8A0504}" type="presOf" srcId="{2C7C22E4-1B7A-46AE-B43F-00D39119B9B6}" destId="{D30452E3-9F70-0847-A8B2-1FCDF29DA788}" srcOrd="0" destOrd="0" presId="urn:microsoft.com/office/officeart/2005/8/layout/hierarchy1"/>
    <dgm:cxn modelId="{77791961-7AE8-FD45-BB6A-14B4080049D8}" type="presOf" srcId="{C912121B-77B7-4540-AE72-AA69171A1C20}" destId="{4168E2E1-08AD-C84F-8C43-2BD0DBF61DC2}" srcOrd="0" destOrd="0" presId="urn:microsoft.com/office/officeart/2005/8/layout/hierarchy1"/>
    <dgm:cxn modelId="{4FAE168D-C524-40DD-B0FE-37F3CE3E3A19}" srcId="{2C7C22E4-1B7A-46AE-B43F-00D39119B9B6}" destId="{C912121B-77B7-4540-AE72-AA69171A1C20}" srcOrd="0" destOrd="0" parTransId="{6203501A-2526-4C0C-9A5E-180925CF0275}" sibTransId="{1EB5BC56-E519-4F89-9FAB-6E7A36F0E7AB}"/>
    <dgm:cxn modelId="{E9BE7698-F0A5-4797-BFAE-E4924B790EAD}" srcId="{2C7C22E4-1B7A-46AE-B43F-00D39119B9B6}" destId="{C7812EAA-A4A9-4CD2-8E86-719FBD464C5E}" srcOrd="1" destOrd="0" parTransId="{C64963EE-3CE6-4C4C-BFCB-1705630C8D94}" sibTransId="{6CD8F52B-24C5-4B65-AA00-5CBB09A51ECE}"/>
    <dgm:cxn modelId="{0E51E3D1-3BB4-2A46-A81A-0C5D4FEE2E57}" type="presOf" srcId="{C7812EAA-A4A9-4CD2-8E86-719FBD464C5E}" destId="{6566DE80-4816-8843-9903-DB74C6325021}" srcOrd="0" destOrd="0" presId="urn:microsoft.com/office/officeart/2005/8/layout/hierarchy1"/>
    <dgm:cxn modelId="{14440888-0A63-3146-833B-8AD86B6ADF25}" type="presParOf" srcId="{D30452E3-9F70-0847-A8B2-1FCDF29DA788}" destId="{9E1C7D1F-0BF7-2E40-B956-6993E746AEC4}" srcOrd="0" destOrd="0" presId="urn:microsoft.com/office/officeart/2005/8/layout/hierarchy1"/>
    <dgm:cxn modelId="{DDE28897-0E19-2645-8F63-959A3C68C723}" type="presParOf" srcId="{9E1C7D1F-0BF7-2E40-B956-6993E746AEC4}" destId="{84C8FE44-DB62-CB4A-8E33-1D2B3EFD3AEB}" srcOrd="0" destOrd="0" presId="urn:microsoft.com/office/officeart/2005/8/layout/hierarchy1"/>
    <dgm:cxn modelId="{8154D6AF-861D-2B46-B5C5-440C22656CF2}" type="presParOf" srcId="{84C8FE44-DB62-CB4A-8E33-1D2B3EFD3AEB}" destId="{9C6620AB-7935-6E47-B3A5-3F7B23E6A3AA}" srcOrd="0" destOrd="0" presId="urn:microsoft.com/office/officeart/2005/8/layout/hierarchy1"/>
    <dgm:cxn modelId="{00693A9E-8FD3-DE4A-BF7A-818393964534}" type="presParOf" srcId="{84C8FE44-DB62-CB4A-8E33-1D2B3EFD3AEB}" destId="{4168E2E1-08AD-C84F-8C43-2BD0DBF61DC2}" srcOrd="1" destOrd="0" presId="urn:microsoft.com/office/officeart/2005/8/layout/hierarchy1"/>
    <dgm:cxn modelId="{F9B0E0AB-F654-F34B-8CCD-B1086F3DE697}" type="presParOf" srcId="{9E1C7D1F-0BF7-2E40-B956-6993E746AEC4}" destId="{F80D8AE4-C356-6D49-ADB6-8940E6857510}" srcOrd="1" destOrd="0" presId="urn:microsoft.com/office/officeart/2005/8/layout/hierarchy1"/>
    <dgm:cxn modelId="{C19C0A3E-524C-B542-8E39-49F3F0843AF0}" type="presParOf" srcId="{D30452E3-9F70-0847-A8B2-1FCDF29DA788}" destId="{5247ADE9-A025-D844-9EC8-67C57C16F80A}" srcOrd="1" destOrd="0" presId="urn:microsoft.com/office/officeart/2005/8/layout/hierarchy1"/>
    <dgm:cxn modelId="{49824844-BA7C-8B4B-BE80-0C8AF64787AC}" type="presParOf" srcId="{5247ADE9-A025-D844-9EC8-67C57C16F80A}" destId="{D2217A58-31BE-2449-80F1-ED6A160012EF}" srcOrd="0" destOrd="0" presId="urn:microsoft.com/office/officeart/2005/8/layout/hierarchy1"/>
    <dgm:cxn modelId="{F9D744E7-03E0-E846-8AF0-A22365ABBE88}" type="presParOf" srcId="{D2217A58-31BE-2449-80F1-ED6A160012EF}" destId="{55C19DDC-E076-7645-96F3-C6A1169C16FA}" srcOrd="0" destOrd="0" presId="urn:microsoft.com/office/officeart/2005/8/layout/hierarchy1"/>
    <dgm:cxn modelId="{C2C9F59C-4B2C-0348-9D2F-BE93ABE8B1B1}" type="presParOf" srcId="{D2217A58-31BE-2449-80F1-ED6A160012EF}" destId="{6566DE80-4816-8843-9903-DB74C6325021}" srcOrd="1" destOrd="0" presId="urn:microsoft.com/office/officeart/2005/8/layout/hierarchy1"/>
    <dgm:cxn modelId="{33CFFEEB-3FBC-D14C-960C-068A06293C2E}" type="presParOf" srcId="{5247ADE9-A025-D844-9EC8-67C57C16F80A}" destId="{A81E7AC3-D56A-A04E-A2D1-34E93F31C82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701A24-D71D-42E9-B6B8-CF1F1CCA547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79FBF7-A7EA-4AE0-92F5-055889753A79}">
      <dgm:prSet/>
      <dgm:spPr/>
      <dgm:t>
        <a:bodyPr/>
        <a:lstStyle/>
        <a:p>
          <a:r>
            <a:rPr lang="en-US" b="1"/>
            <a:t>Crime Data: </a:t>
          </a:r>
          <a:r>
            <a:rPr lang="en-US"/>
            <a:t>Dataset containing all crime related data</a:t>
          </a:r>
        </a:p>
      </dgm:t>
    </dgm:pt>
    <dgm:pt modelId="{4695F10F-07A8-446C-9610-728594B0D397}" type="parTrans" cxnId="{677694C8-3E00-4B64-A433-F53C64B5B2B8}">
      <dgm:prSet/>
      <dgm:spPr/>
      <dgm:t>
        <a:bodyPr/>
        <a:lstStyle/>
        <a:p>
          <a:endParaRPr lang="en-US"/>
        </a:p>
      </dgm:t>
    </dgm:pt>
    <dgm:pt modelId="{66496424-1C5A-4611-ABE1-5A0EBBE58504}" type="sibTrans" cxnId="{677694C8-3E00-4B64-A433-F53C64B5B2B8}">
      <dgm:prSet/>
      <dgm:spPr/>
      <dgm:t>
        <a:bodyPr/>
        <a:lstStyle/>
        <a:p>
          <a:endParaRPr lang="en-US"/>
        </a:p>
      </dgm:t>
    </dgm:pt>
    <dgm:pt modelId="{582E5FFE-F15A-4EF5-AAF8-D7682F03BD01}">
      <dgm:prSet/>
      <dgm:spPr/>
      <dgm:t>
        <a:bodyPr/>
        <a:lstStyle/>
        <a:p>
          <a:r>
            <a:rPr lang="en-US" b="1"/>
            <a:t>Data Lake: </a:t>
          </a:r>
          <a:r>
            <a:rPr lang="en-US"/>
            <a:t>You can store all your structured and unstructured data in a data lake, which is a centralized repository that works at any scale. You can use data source in Tableau for using it to build dashboard. </a:t>
          </a:r>
        </a:p>
      </dgm:t>
    </dgm:pt>
    <dgm:pt modelId="{4E9EDA83-5C2C-494D-A8CB-3067A2E59909}" type="parTrans" cxnId="{6D628D2F-189A-45F7-9ACC-31E3659CA92F}">
      <dgm:prSet/>
      <dgm:spPr/>
      <dgm:t>
        <a:bodyPr/>
        <a:lstStyle/>
        <a:p>
          <a:endParaRPr lang="en-US"/>
        </a:p>
      </dgm:t>
    </dgm:pt>
    <dgm:pt modelId="{C2193138-ACEB-42C4-8183-CD39DFB191AC}" type="sibTrans" cxnId="{6D628D2F-189A-45F7-9ACC-31E3659CA92F}">
      <dgm:prSet/>
      <dgm:spPr/>
      <dgm:t>
        <a:bodyPr/>
        <a:lstStyle/>
        <a:p>
          <a:endParaRPr lang="en-US"/>
        </a:p>
      </dgm:t>
    </dgm:pt>
    <dgm:pt modelId="{C16442DE-5401-4536-A5EC-96488C5FDD85}">
      <dgm:prSet/>
      <dgm:spPr/>
      <dgm:t>
        <a:bodyPr/>
        <a:lstStyle/>
        <a:p>
          <a:r>
            <a:rPr lang="en-US" b="1"/>
            <a:t>Data Cleaning and Analysis: </a:t>
          </a:r>
          <a:r>
            <a:rPr lang="en-US"/>
            <a:t>Data cleaning and analysis steps to preprocess and prepare the data for data visualizations.</a:t>
          </a:r>
        </a:p>
      </dgm:t>
    </dgm:pt>
    <dgm:pt modelId="{1BEA0357-4D06-4E34-8C35-30D9F4A62C51}" type="parTrans" cxnId="{DCD53F3A-706F-4223-B0AA-C2CBB095B065}">
      <dgm:prSet/>
      <dgm:spPr/>
      <dgm:t>
        <a:bodyPr/>
        <a:lstStyle/>
        <a:p>
          <a:endParaRPr lang="en-US"/>
        </a:p>
      </dgm:t>
    </dgm:pt>
    <dgm:pt modelId="{AB1313CF-CBA0-409F-BDC4-226B0639C332}" type="sibTrans" cxnId="{DCD53F3A-706F-4223-B0AA-C2CBB095B065}">
      <dgm:prSet/>
      <dgm:spPr/>
      <dgm:t>
        <a:bodyPr/>
        <a:lstStyle/>
        <a:p>
          <a:endParaRPr lang="en-US"/>
        </a:p>
      </dgm:t>
    </dgm:pt>
    <dgm:pt modelId="{38161ED4-D57E-4159-95C2-A7E3358B1383}">
      <dgm:prSet/>
      <dgm:spPr/>
      <dgm:t>
        <a:bodyPr/>
        <a:lstStyle/>
        <a:p>
          <a:r>
            <a:rPr lang="en-US" b="1"/>
            <a:t>Data Visualization and Dashboard: </a:t>
          </a:r>
          <a:r>
            <a:rPr lang="en-US"/>
            <a:t>Leveraging both Jupyter Notebook and Tableau, we visualize the required data trends. Maps, boxplots, pie charts, tree maps are all generated. </a:t>
          </a:r>
        </a:p>
      </dgm:t>
    </dgm:pt>
    <dgm:pt modelId="{3CE19B5D-FCEF-4D47-A6A8-8B6431110AC1}" type="parTrans" cxnId="{E5507495-2FDD-435D-9566-D6AB5CD13A50}">
      <dgm:prSet/>
      <dgm:spPr/>
      <dgm:t>
        <a:bodyPr/>
        <a:lstStyle/>
        <a:p>
          <a:endParaRPr lang="en-US"/>
        </a:p>
      </dgm:t>
    </dgm:pt>
    <dgm:pt modelId="{424AC486-C2B6-4417-97F0-31765EB0659D}" type="sibTrans" cxnId="{E5507495-2FDD-435D-9566-D6AB5CD13A50}">
      <dgm:prSet/>
      <dgm:spPr/>
      <dgm:t>
        <a:bodyPr/>
        <a:lstStyle/>
        <a:p>
          <a:endParaRPr lang="en-US"/>
        </a:p>
      </dgm:t>
    </dgm:pt>
    <dgm:pt modelId="{20ED11A9-C71D-4158-835C-18973233496E}" type="pres">
      <dgm:prSet presAssocID="{31701A24-D71D-42E9-B6B8-CF1F1CCA5471}" presName="root" presStyleCnt="0">
        <dgm:presLayoutVars>
          <dgm:dir/>
          <dgm:resizeHandles val="exact"/>
        </dgm:presLayoutVars>
      </dgm:prSet>
      <dgm:spPr/>
    </dgm:pt>
    <dgm:pt modelId="{259CA837-94C2-4244-992F-4A84B62F68E2}" type="pres">
      <dgm:prSet presAssocID="{31701A24-D71D-42E9-B6B8-CF1F1CCA5471}" presName="container" presStyleCnt="0">
        <dgm:presLayoutVars>
          <dgm:dir/>
          <dgm:resizeHandles val="exact"/>
        </dgm:presLayoutVars>
      </dgm:prSet>
      <dgm:spPr/>
    </dgm:pt>
    <dgm:pt modelId="{CD83CE82-390B-4416-857C-87E8F6FEE7C4}" type="pres">
      <dgm:prSet presAssocID="{5179FBF7-A7EA-4AE0-92F5-055889753A79}" presName="compNode" presStyleCnt="0"/>
      <dgm:spPr/>
    </dgm:pt>
    <dgm:pt modelId="{E2AC2F1F-4879-4ACF-A2EE-455281072790}" type="pres">
      <dgm:prSet presAssocID="{5179FBF7-A7EA-4AE0-92F5-055889753A79}" presName="iconBgRect" presStyleLbl="bgShp" presStyleIdx="0" presStyleCnt="4"/>
      <dgm:spPr/>
    </dgm:pt>
    <dgm:pt modelId="{307C028B-B0FA-4A1C-A898-EAE9E2950C4B}" type="pres">
      <dgm:prSet presAssocID="{5179FBF7-A7EA-4AE0-92F5-055889753A7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CBBC2C-588C-4902-A359-0F2FF656767B}" type="pres">
      <dgm:prSet presAssocID="{5179FBF7-A7EA-4AE0-92F5-055889753A79}" presName="spaceRect" presStyleCnt="0"/>
      <dgm:spPr/>
    </dgm:pt>
    <dgm:pt modelId="{760F8FA6-C91D-4248-8F35-5684CB3AEE61}" type="pres">
      <dgm:prSet presAssocID="{5179FBF7-A7EA-4AE0-92F5-055889753A79}" presName="textRect" presStyleLbl="revTx" presStyleIdx="0" presStyleCnt="4">
        <dgm:presLayoutVars>
          <dgm:chMax val="1"/>
          <dgm:chPref val="1"/>
        </dgm:presLayoutVars>
      </dgm:prSet>
      <dgm:spPr/>
    </dgm:pt>
    <dgm:pt modelId="{654C3F74-2E49-4D03-9966-B0DC22AC51FE}" type="pres">
      <dgm:prSet presAssocID="{66496424-1C5A-4611-ABE1-5A0EBBE58504}" presName="sibTrans" presStyleLbl="sibTrans2D1" presStyleIdx="0" presStyleCnt="0"/>
      <dgm:spPr/>
    </dgm:pt>
    <dgm:pt modelId="{1C4C53A0-3FA7-4EA8-ADE3-44A414FB50C1}" type="pres">
      <dgm:prSet presAssocID="{582E5FFE-F15A-4EF5-AAF8-D7682F03BD01}" presName="compNode" presStyleCnt="0"/>
      <dgm:spPr/>
    </dgm:pt>
    <dgm:pt modelId="{2A9B402C-3EA4-4A32-A3FD-8BA6304BD215}" type="pres">
      <dgm:prSet presAssocID="{582E5FFE-F15A-4EF5-AAF8-D7682F03BD01}" presName="iconBgRect" presStyleLbl="bgShp" presStyleIdx="1" presStyleCnt="4"/>
      <dgm:spPr/>
    </dgm:pt>
    <dgm:pt modelId="{FCA4D7C2-177A-40AC-A59A-8B680A4AB7B7}" type="pres">
      <dgm:prSet presAssocID="{582E5FFE-F15A-4EF5-AAF8-D7682F03BD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F5A818D-D8D0-4F5B-ADEB-D9BB4FC52F68}" type="pres">
      <dgm:prSet presAssocID="{582E5FFE-F15A-4EF5-AAF8-D7682F03BD01}" presName="spaceRect" presStyleCnt="0"/>
      <dgm:spPr/>
    </dgm:pt>
    <dgm:pt modelId="{25E3AE6B-F4B3-40F8-A559-0D4B1C3BF55C}" type="pres">
      <dgm:prSet presAssocID="{582E5FFE-F15A-4EF5-AAF8-D7682F03BD01}" presName="textRect" presStyleLbl="revTx" presStyleIdx="1" presStyleCnt="4">
        <dgm:presLayoutVars>
          <dgm:chMax val="1"/>
          <dgm:chPref val="1"/>
        </dgm:presLayoutVars>
      </dgm:prSet>
      <dgm:spPr/>
    </dgm:pt>
    <dgm:pt modelId="{CFBC051C-6F80-4DB6-8944-0D4372702AE4}" type="pres">
      <dgm:prSet presAssocID="{C2193138-ACEB-42C4-8183-CD39DFB191AC}" presName="sibTrans" presStyleLbl="sibTrans2D1" presStyleIdx="0" presStyleCnt="0"/>
      <dgm:spPr/>
    </dgm:pt>
    <dgm:pt modelId="{01734460-8CEF-4276-93CB-B542B403E00F}" type="pres">
      <dgm:prSet presAssocID="{C16442DE-5401-4536-A5EC-96488C5FDD85}" presName="compNode" presStyleCnt="0"/>
      <dgm:spPr/>
    </dgm:pt>
    <dgm:pt modelId="{CE317E60-0683-45D9-AF4E-A8BAB89647E1}" type="pres">
      <dgm:prSet presAssocID="{C16442DE-5401-4536-A5EC-96488C5FDD85}" presName="iconBgRect" presStyleLbl="bgShp" presStyleIdx="2" presStyleCnt="4"/>
      <dgm:spPr/>
    </dgm:pt>
    <dgm:pt modelId="{EFEF1BE7-A91B-4B1F-A72D-F74A39093975}" type="pres">
      <dgm:prSet presAssocID="{C16442DE-5401-4536-A5EC-96488C5FDD8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53E8F65-5DFF-4986-81AE-8C6CE4710B90}" type="pres">
      <dgm:prSet presAssocID="{C16442DE-5401-4536-A5EC-96488C5FDD85}" presName="spaceRect" presStyleCnt="0"/>
      <dgm:spPr/>
    </dgm:pt>
    <dgm:pt modelId="{0745DBD2-E940-4F3C-9809-C01879727CC9}" type="pres">
      <dgm:prSet presAssocID="{C16442DE-5401-4536-A5EC-96488C5FDD85}" presName="textRect" presStyleLbl="revTx" presStyleIdx="2" presStyleCnt="4">
        <dgm:presLayoutVars>
          <dgm:chMax val="1"/>
          <dgm:chPref val="1"/>
        </dgm:presLayoutVars>
      </dgm:prSet>
      <dgm:spPr/>
    </dgm:pt>
    <dgm:pt modelId="{023A7237-F576-4E37-9A54-D3D381FB1C27}" type="pres">
      <dgm:prSet presAssocID="{AB1313CF-CBA0-409F-BDC4-226B0639C332}" presName="sibTrans" presStyleLbl="sibTrans2D1" presStyleIdx="0" presStyleCnt="0"/>
      <dgm:spPr/>
    </dgm:pt>
    <dgm:pt modelId="{DEE29F09-9B4B-4C97-96EC-729D3F348BE5}" type="pres">
      <dgm:prSet presAssocID="{38161ED4-D57E-4159-95C2-A7E3358B1383}" presName="compNode" presStyleCnt="0"/>
      <dgm:spPr/>
    </dgm:pt>
    <dgm:pt modelId="{A55042DF-96B0-4F2E-9B70-D67042269BCA}" type="pres">
      <dgm:prSet presAssocID="{38161ED4-D57E-4159-95C2-A7E3358B1383}" presName="iconBgRect" presStyleLbl="bgShp" presStyleIdx="3" presStyleCnt="4"/>
      <dgm:spPr/>
    </dgm:pt>
    <dgm:pt modelId="{1E7DE747-12B7-4518-BF24-8ECDFCABCF2A}" type="pres">
      <dgm:prSet presAssocID="{38161ED4-D57E-4159-95C2-A7E3358B138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91C2B12-D5E7-49E2-ACE0-904AC41EDE50}" type="pres">
      <dgm:prSet presAssocID="{38161ED4-D57E-4159-95C2-A7E3358B1383}" presName="spaceRect" presStyleCnt="0"/>
      <dgm:spPr/>
    </dgm:pt>
    <dgm:pt modelId="{911AC9BF-32FC-4067-A482-631765C74DFF}" type="pres">
      <dgm:prSet presAssocID="{38161ED4-D57E-4159-95C2-A7E3358B138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D628D2F-189A-45F7-9ACC-31E3659CA92F}" srcId="{31701A24-D71D-42E9-B6B8-CF1F1CCA5471}" destId="{582E5FFE-F15A-4EF5-AAF8-D7682F03BD01}" srcOrd="1" destOrd="0" parTransId="{4E9EDA83-5C2C-494D-A8CB-3067A2E59909}" sibTransId="{C2193138-ACEB-42C4-8183-CD39DFB191AC}"/>
    <dgm:cxn modelId="{DCD53F3A-706F-4223-B0AA-C2CBB095B065}" srcId="{31701A24-D71D-42E9-B6B8-CF1F1CCA5471}" destId="{C16442DE-5401-4536-A5EC-96488C5FDD85}" srcOrd="2" destOrd="0" parTransId="{1BEA0357-4D06-4E34-8C35-30D9F4A62C51}" sibTransId="{AB1313CF-CBA0-409F-BDC4-226B0639C332}"/>
    <dgm:cxn modelId="{EAD81740-9E4C-4295-A01B-77D0E485343F}" type="presOf" srcId="{66496424-1C5A-4611-ABE1-5A0EBBE58504}" destId="{654C3F74-2E49-4D03-9966-B0DC22AC51FE}" srcOrd="0" destOrd="0" presId="urn:microsoft.com/office/officeart/2018/2/layout/IconCircleList"/>
    <dgm:cxn modelId="{1E371B4B-497C-4213-B024-DAE0F717B45E}" type="presOf" srcId="{C16442DE-5401-4536-A5EC-96488C5FDD85}" destId="{0745DBD2-E940-4F3C-9809-C01879727CC9}" srcOrd="0" destOrd="0" presId="urn:microsoft.com/office/officeart/2018/2/layout/IconCircleList"/>
    <dgm:cxn modelId="{6615CE73-F8A8-40BC-9FF3-3034170A9F89}" type="presOf" srcId="{5179FBF7-A7EA-4AE0-92F5-055889753A79}" destId="{760F8FA6-C91D-4248-8F35-5684CB3AEE61}" srcOrd="0" destOrd="0" presId="urn:microsoft.com/office/officeart/2018/2/layout/IconCircleList"/>
    <dgm:cxn modelId="{275B4B80-C1A8-4CC5-8459-BB8B42D3F846}" type="presOf" srcId="{AB1313CF-CBA0-409F-BDC4-226B0639C332}" destId="{023A7237-F576-4E37-9A54-D3D381FB1C27}" srcOrd="0" destOrd="0" presId="urn:microsoft.com/office/officeart/2018/2/layout/IconCircleList"/>
    <dgm:cxn modelId="{E5507495-2FDD-435D-9566-D6AB5CD13A50}" srcId="{31701A24-D71D-42E9-B6B8-CF1F1CCA5471}" destId="{38161ED4-D57E-4159-95C2-A7E3358B1383}" srcOrd="3" destOrd="0" parTransId="{3CE19B5D-FCEF-4D47-A6A8-8B6431110AC1}" sibTransId="{424AC486-C2B6-4417-97F0-31765EB0659D}"/>
    <dgm:cxn modelId="{AA6613A3-099D-4912-8B61-221AC440D9CB}" type="presOf" srcId="{38161ED4-D57E-4159-95C2-A7E3358B1383}" destId="{911AC9BF-32FC-4067-A482-631765C74DFF}" srcOrd="0" destOrd="0" presId="urn:microsoft.com/office/officeart/2018/2/layout/IconCircleList"/>
    <dgm:cxn modelId="{677694C8-3E00-4B64-A433-F53C64B5B2B8}" srcId="{31701A24-D71D-42E9-B6B8-CF1F1CCA5471}" destId="{5179FBF7-A7EA-4AE0-92F5-055889753A79}" srcOrd="0" destOrd="0" parTransId="{4695F10F-07A8-446C-9610-728594B0D397}" sibTransId="{66496424-1C5A-4611-ABE1-5A0EBBE58504}"/>
    <dgm:cxn modelId="{C45A67D6-A628-4DD4-B322-8E12B5F75F5C}" type="presOf" srcId="{582E5FFE-F15A-4EF5-AAF8-D7682F03BD01}" destId="{25E3AE6B-F4B3-40F8-A559-0D4B1C3BF55C}" srcOrd="0" destOrd="0" presId="urn:microsoft.com/office/officeart/2018/2/layout/IconCircleList"/>
    <dgm:cxn modelId="{6F61D3FD-7915-4505-AEA7-9512B9F06550}" type="presOf" srcId="{31701A24-D71D-42E9-B6B8-CF1F1CCA5471}" destId="{20ED11A9-C71D-4158-835C-18973233496E}" srcOrd="0" destOrd="0" presId="urn:microsoft.com/office/officeart/2018/2/layout/IconCircleList"/>
    <dgm:cxn modelId="{DC21BBFE-03DA-4AF1-8CFA-D4155A5E3ABE}" type="presOf" srcId="{C2193138-ACEB-42C4-8183-CD39DFB191AC}" destId="{CFBC051C-6F80-4DB6-8944-0D4372702AE4}" srcOrd="0" destOrd="0" presId="urn:microsoft.com/office/officeart/2018/2/layout/IconCircleList"/>
    <dgm:cxn modelId="{E463D190-3A0F-435C-9E50-FE3EC490A8CD}" type="presParOf" srcId="{20ED11A9-C71D-4158-835C-18973233496E}" destId="{259CA837-94C2-4244-992F-4A84B62F68E2}" srcOrd="0" destOrd="0" presId="urn:microsoft.com/office/officeart/2018/2/layout/IconCircleList"/>
    <dgm:cxn modelId="{962198B6-D084-4FD4-9541-BA995E42FDD4}" type="presParOf" srcId="{259CA837-94C2-4244-992F-4A84B62F68E2}" destId="{CD83CE82-390B-4416-857C-87E8F6FEE7C4}" srcOrd="0" destOrd="0" presId="urn:microsoft.com/office/officeart/2018/2/layout/IconCircleList"/>
    <dgm:cxn modelId="{D538572C-9E12-41C6-9779-A3658117ACE3}" type="presParOf" srcId="{CD83CE82-390B-4416-857C-87E8F6FEE7C4}" destId="{E2AC2F1F-4879-4ACF-A2EE-455281072790}" srcOrd="0" destOrd="0" presId="urn:microsoft.com/office/officeart/2018/2/layout/IconCircleList"/>
    <dgm:cxn modelId="{3E365FC5-014A-44BD-836E-5E6879720544}" type="presParOf" srcId="{CD83CE82-390B-4416-857C-87E8F6FEE7C4}" destId="{307C028B-B0FA-4A1C-A898-EAE9E2950C4B}" srcOrd="1" destOrd="0" presId="urn:microsoft.com/office/officeart/2018/2/layout/IconCircleList"/>
    <dgm:cxn modelId="{BDA76239-6CDE-4F14-AF2F-B5F3D54CC545}" type="presParOf" srcId="{CD83CE82-390B-4416-857C-87E8F6FEE7C4}" destId="{62CBBC2C-588C-4902-A359-0F2FF656767B}" srcOrd="2" destOrd="0" presId="urn:microsoft.com/office/officeart/2018/2/layout/IconCircleList"/>
    <dgm:cxn modelId="{581DA62C-D897-4E91-B693-ACD753BBED71}" type="presParOf" srcId="{CD83CE82-390B-4416-857C-87E8F6FEE7C4}" destId="{760F8FA6-C91D-4248-8F35-5684CB3AEE61}" srcOrd="3" destOrd="0" presId="urn:microsoft.com/office/officeart/2018/2/layout/IconCircleList"/>
    <dgm:cxn modelId="{FFE631BE-ED68-4835-A0A2-5A9F2D273EF8}" type="presParOf" srcId="{259CA837-94C2-4244-992F-4A84B62F68E2}" destId="{654C3F74-2E49-4D03-9966-B0DC22AC51FE}" srcOrd="1" destOrd="0" presId="urn:microsoft.com/office/officeart/2018/2/layout/IconCircleList"/>
    <dgm:cxn modelId="{3671CEB4-FFFC-4C54-94BE-94FBC6BED3C9}" type="presParOf" srcId="{259CA837-94C2-4244-992F-4A84B62F68E2}" destId="{1C4C53A0-3FA7-4EA8-ADE3-44A414FB50C1}" srcOrd="2" destOrd="0" presId="urn:microsoft.com/office/officeart/2018/2/layout/IconCircleList"/>
    <dgm:cxn modelId="{9102FAC3-C2A4-426B-8B05-AFB8D8749BCB}" type="presParOf" srcId="{1C4C53A0-3FA7-4EA8-ADE3-44A414FB50C1}" destId="{2A9B402C-3EA4-4A32-A3FD-8BA6304BD215}" srcOrd="0" destOrd="0" presId="urn:microsoft.com/office/officeart/2018/2/layout/IconCircleList"/>
    <dgm:cxn modelId="{1ED08234-2A4B-4B00-81F4-8020684BC233}" type="presParOf" srcId="{1C4C53A0-3FA7-4EA8-ADE3-44A414FB50C1}" destId="{FCA4D7C2-177A-40AC-A59A-8B680A4AB7B7}" srcOrd="1" destOrd="0" presId="urn:microsoft.com/office/officeart/2018/2/layout/IconCircleList"/>
    <dgm:cxn modelId="{13806583-77F0-481A-9A30-75B260D0C162}" type="presParOf" srcId="{1C4C53A0-3FA7-4EA8-ADE3-44A414FB50C1}" destId="{3F5A818D-D8D0-4F5B-ADEB-D9BB4FC52F68}" srcOrd="2" destOrd="0" presId="urn:microsoft.com/office/officeart/2018/2/layout/IconCircleList"/>
    <dgm:cxn modelId="{C99592AC-1667-4CAB-BA35-7778BB950024}" type="presParOf" srcId="{1C4C53A0-3FA7-4EA8-ADE3-44A414FB50C1}" destId="{25E3AE6B-F4B3-40F8-A559-0D4B1C3BF55C}" srcOrd="3" destOrd="0" presId="urn:microsoft.com/office/officeart/2018/2/layout/IconCircleList"/>
    <dgm:cxn modelId="{A8638200-0FE9-499A-B740-497BC92D519F}" type="presParOf" srcId="{259CA837-94C2-4244-992F-4A84B62F68E2}" destId="{CFBC051C-6F80-4DB6-8944-0D4372702AE4}" srcOrd="3" destOrd="0" presId="urn:microsoft.com/office/officeart/2018/2/layout/IconCircleList"/>
    <dgm:cxn modelId="{817B7AD1-F676-4A31-9EAB-62EAF0D67F49}" type="presParOf" srcId="{259CA837-94C2-4244-992F-4A84B62F68E2}" destId="{01734460-8CEF-4276-93CB-B542B403E00F}" srcOrd="4" destOrd="0" presId="urn:microsoft.com/office/officeart/2018/2/layout/IconCircleList"/>
    <dgm:cxn modelId="{425AA500-6CEC-49C6-9E0C-BD7D34DFCB12}" type="presParOf" srcId="{01734460-8CEF-4276-93CB-B542B403E00F}" destId="{CE317E60-0683-45D9-AF4E-A8BAB89647E1}" srcOrd="0" destOrd="0" presId="urn:microsoft.com/office/officeart/2018/2/layout/IconCircleList"/>
    <dgm:cxn modelId="{06C0192D-A65F-482A-AE21-3C49632B82E9}" type="presParOf" srcId="{01734460-8CEF-4276-93CB-B542B403E00F}" destId="{EFEF1BE7-A91B-4B1F-A72D-F74A39093975}" srcOrd="1" destOrd="0" presId="urn:microsoft.com/office/officeart/2018/2/layout/IconCircleList"/>
    <dgm:cxn modelId="{7E30D86F-897E-45FA-83D2-D97922EE8500}" type="presParOf" srcId="{01734460-8CEF-4276-93CB-B542B403E00F}" destId="{A53E8F65-5DFF-4986-81AE-8C6CE4710B90}" srcOrd="2" destOrd="0" presId="urn:microsoft.com/office/officeart/2018/2/layout/IconCircleList"/>
    <dgm:cxn modelId="{2A661F1D-11CD-4AA3-A2D3-846E68FE96F1}" type="presParOf" srcId="{01734460-8CEF-4276-93CB-B542B403E00F}" destId="{0745DBD2-E940-4F3C-9809-C01879727CC9}" srcOrd="3" destOrd="0" presId="urn:microsoft.com/office/officeart/2018/2/layout/IconCircleList"/>
    <dgm:cxn modelId="{5942F07C-16C2-439E-8758-18741B3A631B}" type="presParOf" srcId="{259CA837-94C2-4244-992F-4A84B62F68E2}" destId="{023A7237-F576-4E37-9A54-D3D381FB1C27}" srcOrd="5" destOrd="0" presId="urn:microsoft.com/office/officeart/2018/2/layout/IconCircleList"/>
    <dgm:cxn modelId="{CDFA386A-470B-4F00-B681-8A2E65F6157A}" type="presParOf" srcId="{259CA837-94C2-4244-992F-4A84B62F68E2}" destId="{DEE29F09-9B4B-4C97-96EC-729D3F348BE5}" srcOrd="6" destOrd="0" presId="urn:microsoft.com/office/officeart/2018/2/layout/IconCircleList"/>
    <dgm:cxn modelId="{5554A4DA-3474-4F5C-BE05-AAA3AB705593}" type="presParOf" srcId="{DEE29F09-9B4B-4C97-96EC-729D3F348BE5}" destId="{A55042DF-96B0-4F2E-9B70-D67042269BCA}" srcOrd="0" destOrd="0" presId="urn:microsoft.com/office/officeart/2018/2/layout/IconCircleList"/>
    <dgm:cxn modelId="{8174F988-3D98-48B7-B971-6BDFCC656AFD}" type="presParOf" srcId="{DEE29F09-9B4B-4C97-96EC-729D3F348BE5}" destId="{1E7DE747-12B7-4518-BF24-8ECDFCABCF2A}" srcOrd="1" destOrd="0" presId="urn:microsoft.com/office/officeart/2018/2/layout/IconCircleList"/>
    <dgm:cxn modelId="{E0EED2CF-886A-4AC3-BD25-1C126778975D}" type="presParOf" srcId="{DEE29F09-9B4B-4C97-96EC-729D3F348BE5}" destId="{A91C2B12-D5E7-49E2-ACE0-904AC41EDE50}" srcOrd="2" destOrd="0" presId="urn:microsoft.com/office/officeart/2018/2/layout/IconCircleList"/>
    <dgm:cxn modelId="{9ED0BE39-7B3B-4F83-8BC3-F0AEF9883379}" type="presParOf" srcId="{DEE29F09-9B4B-4C97-96EC-729D3F348BE5}" destId="{911AC9BF-32FC-4067-A482-631765C74DF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7C266E-F8A2-4F93-A0BF-9A33451B32C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4C3B4A84-10E2-4516-BAD1-BA5C4965E744}">
      <dgm:prSet/>
      <dgm:spPr/>
      <dgm:t>
        <a:bodyPr/>
        <a:lstStyle/>
        <a:p>
          <a:pPr>
            <a:defRPr b="1"/>
          </a:pPr>
          <a:r>
            <a:rPr lang="en-US"/>
            <a:t>Data Cleaning</a:t>
          </a:r>
        </a:p>
      </dgm:t>
    </dgm:pt>
    <dgm:pt modelId="{4830378F-F53E-46E2-BD88-FAA28C7FDD8F}" type="parTrans" cxnId="{FB06AC3C-4328-42CB-8D9D-32D71762577D}">
      <dgm:prSet/>
      <dgm:spPr/>
      <dgm:t>
        <a:bodyPr/>
        <a:lstStyle/>
        <a:p>
          <a:endParaRPr lang="en-US"/>
        </a:p>
      </dgm:t>
    </dgm:pt>
    <dgm:pt modelId="{58EC5F0A-EAD4-40FA-8FE7-864648B63F12}" type="sibTrans" cxnId="{FB06AC3C-4328-42CB-8D9D-32D71762577D}">
      <dgm:prSet/>
      <dgm:spPr/>
      <dgm:t>
        <a:bodyPr/>
        <a:lstStyle/>
        <a:p>
          <a:endParaRPr lang="en-US"/>
        </a:p>
      </dgm:t>
    </dgm:pt>
    <dgm:pt modelId="{1CEA171D-7B68-47B9-AB60-4C9985FDDBE7}">
      <dgm:prSet/>
      <dgm:spPr/>
      <dgm:t>
        <a:bodyPr/>
        <a:lstStyle/>
        <a:p>
          <a:r>
            <a:rPr lang="en-US"/>
            <a:t>Missing Values</a:t>
          </a:r>
        </a:p>
      </dgm:t>
    </dgm:pt>
    <dgm:pt modelId="{C64AC233-BA08-4E9E-B641-8D9DF62F6AB6}" type="parTrans" cxnId="{8FC2AB10-6829-4C07-B094-0A313CBE7DBF}">
      <dgm:prSet/>
      <dgm:spPr/>
      <dgm:t>
        <a:bodyPr/>
        <a:lstStyle/>
        <a:p>
          <a:endParaRPr lang="en-US"/>
        </a:p>
      </dgm:t>
    </dgm:pt>
    <dgm:pt modelId="{1424289F-0533-435A-A1F6-8FB824430B06}" type="sibTrans" cxnId="{8FC2AB10-6829-4C07-B094-0A313CBE7DBF}">
      <dgm:prSet/>
      <dgm:spPr/>
      <dgm:t>
        <a:bodyPr/>
        <a:lstStyle/>
        <a:p>
          <a:endParaRPr lang="en-US"/>
        </a:p>
      </dgm:t>
    </dgm:pt>
    <dgm:pt modelId="{64D66395-248C-4942-BC13-112274EC3266}">
      <dgm:prSet/>
      <dgm:spPr/>
      <dgm:t>
        <a:bodyPr/>
        <a:lstStyle/>
        <a:p>
          <a:r>
            <a:rPr lang="en-US"/>
            <a:t>Outlier detection</a:t>
          </a:r>
        </a:p>
      </dgm:t>
    </dgm:pt>
    <dgm:pt modelId="{8D40F4A9-0D6A-4057-A4BB-9F2AFC509FDC}" type="parTrans" cxnId="{E7EFD479-26EA-431A-8F18-F9C91A0CA326}">
      <dgm:prSet/>
      <dgm:spPr/>
      <dgm:t>
        <a:bodyPr/>
        <a:lstStyle/>
        <a:p>
          <a:endParaRPr lang="en-US"/>
        </a:p>
      </dgm:t>
    </dgm:pt>
    <dgm:pt modelId="{43D8176B-4A03-46FE-B771-CD93F8A6F191}" type="sibTrans" cxnId="{E7EFD479-26EA-431A-8F18-F9C91A0CA326}">
      <dgm:prSet/>
      <dgm:spPr/>
      <dgm:t>
        <a:bodyPr/>
        <a:lstStyle/>
        <a:p>
          <a:endParaRPr lang="en-US"/>
        </a:p>
      </dgm:t>
    </dgm:pt>
    <dgm:pt modelId="{5DC5D396-66DC-4E04-B5C1-D2522E6DD88E}">
      <dgm:prSet/>
      <dgm:spPr/>
      <dgm:t>
        <a:bodyPr/>
        <a:lstStyle/>
        <a:p>
          <a:r>
            <a:rPr lang="en-US"/>
            <a:t>Handling impurities</a:t>
          </a:r>
        </a:p>
      </dgm:t>
    </dgm:pt>
    <dgm:pt modelId="{810EE07C-427F-4716-A444-547D6A0729A6}" type="parTrans" cxnId="{5FC46504-881A-409A-A2EE-B7C597BA9BC6}">
      <dgm:prSet/>
      <dgm:spPr/>
      <dgm:t>
        <a:bodyPr/>
        <a:lstStyle/>
        <a:p>
          <a:endParaRPr lang="en-US"/>
        </a:p>
      </dgm:t>
    </dgm:pt>
    <dgm:pt modelId="{5A478DD7-0176-4878-9E14-0F0E96128A9C}" type="sibTrans" cxnId="{5FC46504-881A-409A-A2EE-B7C597BA9BC6}">
      <dgm:prSet/>
      <dgm:spPr/>
      <dgm:t>
        <a:bodyPr/>
        <a:lstStyle/>
        <a:p>
          <a:endParaRPr lang="en-US"/>
        </a:p>
      </dgm:t>
    </dgm:pt>
    <dgm:pt modelId="{84CF8483-784F-4A05-9FAE-7EB0B9B37465}">
      <dgm:prSet/>
      <dgm:spPr/>
      <dgm:t>
        <a:bodyPr/>
        <a:lstStyle/>
        <a:p>
          <a:pPr>
            <a:defRPr b="1"/>
          </a:pPr>
          <a:r>
            <a:rPr lang="en-US"/>
            <a:t>Data Processing</a:t>
          </a:r>
        </a:p>
      </dgm:t>
    </dgm:pt>
    <dgm:pt modelId="{A5F992DB-E648-4E56-BB63-98A13C700780}" type="parTrans" cxnId="{6AE8CB92-65E3-4A51-A6BD-3F17FA93099C}">
      <dgm:prSet/>
      <dgm:spPr/>
      <dgm:t>
        <a:bodyPr/>
        <a:lstStyle/>
        <a:p>
          <a:endParaRPr lang="en-US"/>
        </a:p>
      </dgm:t>
    </dgm:pt>
    <dgm:pt modelId="{055CD276-C234-46E4-9768-75ECBE029D9F}" type="sibTrans" cxnId="{6AE8CB92-65E3-4A51-A6BD-3F17FA93099C}">
      <dgm:prSet/>
      <dgm:spPr/>
      <dgm:t>
        <a:bodyPr/>
        <a:lstStyle/>
        <a:p>
          <a:endParaRPr lang="en-US"/>
        </a:p>
      </dgm:t>
    </dgm:pt>
    <dgm:pt modelId="{90B24C55-DF90-4134-BAAC-EAD4C780375C}">
      <dgm:prSet/>
      <dgm:spPr/>
      <dgm:t>
        <a:bodyPr/>
        <a:lstStyle/>
        <a:p>
          <a:r>
            <a:rPr lang="en-US"/>
            <a:t>Feature extraction</a:t>
          </a:r>
        </a:p>
      </dgm:t>
    </dgm:pt>
    <dgm:pt modelId="{7767A17D-163D-4910-A9ED-C7631D316B89}" type="parTrans" cxnId="{DA609F87-B543-4D3D-8D6A-B8D068EB734B}">
      <dgm:prSet/>
      <dgm:spPr/>
      <dgm:t>
        <a:bodyPr/>
        <a:lstStyle/>
        <a:p>
          <a:endParaRPr lang="en-US"/>
        </a:p>
      </dgm:t>
    </dgm:pt>
    <dgm:pt modelId="{DCE97932-3A81-41B7-8965-A57CD5040269}" type="sibTrans" cxnId="{DA609F87-B543-4D3D-8D6A-B8D068EB734B}">
      <dgm:prSet/>
      <dgm:spPr/>
      <dgm:t>
        <a:bodyPr/>
        <a:lstStyle/>
        <a:p>
          <a:endParaRPr lang="en-US"/>
        </a:p>
      </dgm:t>
    </dgm:pt>
    <dgm:pt modelId="{1B476FB2-E4C6-4748-959D-205E5D9DA8EB}">
      <dgm:prSet/>
      <dgm:spPr/>
      <dgm:t>
        <a:bodyPr/>
        <a:lstStyle/>
        <a:p>
          <a:r>
            <a:rPr lang="en-US"/>
            <a:t>Feature engineering</a:t>
          </a:r>
        </a:p>
      </dgm:t>
    </dgm:pt>
    <dgm:pt modelId="{10C6910F-0CF2-4625-99B4-53FA532DEB79}" type="parTrans" cxnId="{ABF976E6-38E4-4F94-8B5D-7B42FC718512}">
      <dgm:prSet/>
      <dgm:spPr/>
      <dgm:t>
        <a:bodyPr/>
        <a:lstStyle/>
        <a:p>
          <a:endParaRPr lang="en-US"/>
        </a:p>
      </dgm:t>
    </dgm:pt>
    <dgm:pt modelId="{77E27C51-87E0-4DAC-B1A5-A82E2BC49378}" type="sibTrans" cxnId="{ABF976E6-38E4-4F94-8B5D-7B42FC718512}">
      <dgm:prSet/>
      <dgm:spPr/>
      <dgm:t>
        <a:bodyPr/>
        <a:lstStyle/>
        <a:p>
          <a:endParaRPr lang="en-US"/>
        </a:p>
      </dgm:t>
    </dgm:pt>
    <dgm:pt modelId="{50688774-4E99-4062-80A0-7D8F9638FBEC}">
      <dgm:prSet/>
      <dgm:spPr/>
      <dgm:t>
        <a:bodyPr/>
        <a:lstStyle/>
        <a:p>
          <a:pPr>
            <a:defRPr b="1"/>
          </a:pPr>
          <a:r>
            <a:rPr lang="en-US"/>
            <a:t>Data Visualizations</a:t>
          </a:r>
        </a:p>
      </dgm:t>
    </dgm:pt>
    <dgm:pt modelId="{FAB44EEB-26C6-4E6E-B7DF-2452B9554E74}" type="parTrans" cxnId="{CBB9AAE6-5187-4CEB-9A42-13C54C678898}">
      <dgm:prSet/>
      <dgm:spPr/>
      <dgm:t>
        <a:bodyPr/>
        <a:lstStyle/>
        <a:p>
          <a:endParaRPr lang="en-US"/>
        </a:p>
      </dgm:t>
    </dgm:pt>
    <dgm:pt modelId="{13FCF699-1628-4CAA-B1A0-A483D43DFE53}" type="sibTrans" cxnId="{CBB9AAE6-5187-4CEB-9A42-13C54C678898}">
      <dgm:prSet/>
      <dgm:spPr/>
      <dgm:t>
        <a:bodyPr/>
        <a:lstStyle/>
        <a:p>
          <a:endParaRPr lang="en-US"/>
        </a:p>
      </dgm:t>
    </dgm:pt>
    <dgm:pt modelId="{41513887-7D8B-47EE-8376-367988E9E4D1}">
      <dgm:prSet/>
      <dgm:spPr/>
      <dgm:t>
        <a:bodyPr/>
        <a:lstStyle/>
        <a:p>
          <a:r>
            <a:rPr lang="en-US"/>
            <a:t>Bar graphs</a:t>
          </a:r>
        </a:p>
      </dgm:t>
    </dgm:pt>
    <dgm:pt modelId="{17CA9B0D-60EA-4C3E-9AA7-B6173EE8D5C2}" type="parTrans" cxnId="{0AC65841-936C-4D7F-A725-E07044376A95}">
      <dgm:prSet/>
      <dgm:spPr/>
      <dgm:t>
        <a:bodyPr/>
        <a:lstStyle/>
        <a:p>
          <a:endParaRPr lang="en-US"/>
        </a:p>
      </dgm:t>
    </dgm:pt>
    <dgm:pt modelId="{07CEFB94-E4C6-47CE-9073-28C6FB81410A}" type="sibTrans" cxnId="{0AC65841-936C-4D7F-A725-E07044376A95}">
      <dgm:prSet/>
      <dgm:spPr/>
      <dgm:t>
        <a:bodyPr/>
        <a:lstStyle/>
        <a:p>
          <a:endParaRPr lang="en-US"/>
        </a:p>
      </dgm:t>
    </dgm:pt>
    <dgm:pt modelId="{901BCDC8-EB19-4E3F-BE50-AB8155DF70F1}">
      <dgm:prSet/>
      <dgm:spPr/>
      <dgm:t>
        <a:bodyPr/>
        <a:lstStyle/>
        <a:p>
          <a:r>
            <a:rPr lang="en-US"/>
            <a:t>Pie charts</a:t>
          </a:r>
        </a:p>
      </dgm:t>
    </dgm:pt>
    <dgm:pt modelId="{D6492B54-7142-4222-8884-2484541754B7}" type="parTrans" cxnId="{4D148A8F-A8CC-40F2-86A4-35C29163F14F}">
      <dgm:prSet/>
      <dgm:spPr/>
      <dgm:t>
        <a:bodyPr/>
        <a:lstStyle/>
        <a:p>
          <a:endParaRPr lang="en-US"/>
        </a:p>
      </dgm:t>
    </dgm:pt>
    <dgm:pt modelId="{35B2D9C3-031F-43CC-9663-914C8E196B98}" type="sibTrans" cxnId="{4D148A8F-A8CC-40F2-86A4-35C29163F14F}">
      <dgm:prSet/>
      <dgm:spPr/>
      <dgm:t>
        <a:bodyPr/>
        <a:lstStyle/>
        <a:p>
          <a:endParaRPr lang="en-US"/>
        </a:p>
      </dgm:t>
    </dgm:pt>
    <dgm:pt modelId="{49B9A2FA-B095-4EE3-A35B-D34482F21B85}">
      <dgm:prSet/>
      <dgm:spPr/>
      <dgm:t>
        <a:bodyPr/>
        <a:lstStyle/>
        <a:p>
          <a:r>
            <a:rPr lang="en-US"/>
            <a:t>Tree maps</a:t>
          </a:r>
        </a:p>
      </dgm:t>
    </dgm:pt>
    <dgm:pt modelId="{FC0F89D0-97C5-4B38-BEC6-0CDD215F4D35}" type="parTrans" cxnId="{40E7C48A-03F6-4C65-9EDB-E860CD932CED}">
      <dgm:prSet/>
      <dgm:spPr/>
      <dgm:t>
        <a:bodyPr/>
        <a:lstStyle/>
        <a:p>
          <a:endParaRPr lang="en-US"/>
        </a:p>
      </dgm:t>
    </dgm:pt>
    <dgm:pt modelId="{E1B70B7B-E14B-43B3-9E1E-002C7F644B9D}" type="sibTrans" cxnId="{40E7C48A-03F6-4C65-9EDB-E860CD932CED}">
      <dgm:prSet/>
      <dgm:spPr/>
      <dgm:t>
        <a:bodyPr/>
        <a:lstStyle/>
        <a:p>
          <a:endParaRPr lang="en-US"/>
        </a:p>
      </dgm:t>
    </dgm:pt>
    <dgm:pt modelId="{D944365D-AEDE-41FE-8EFE-0AC0701F49FC}">
      <dgm:prSet/>
      <dgm:spPr/>
      <dgm:t>
        <a:bodyPr/>
        <a:lstStyle/>
        <a:p>
          <a:r>
            <a:rPr lang="en-US"/>
            <a:t>Dashboard</a:t>
          </a:r>
        </a:p>
      </dgm:t>
    </dgm:pt>
    <dgm:pt modelId="{E8A31F00-E8A9-4EDE-9882-5E3F477368EC}" type="parTrans" cxnId="{4928CCB9-8E21-444B-A8A3-BB11E2AF31FA}">
      <dgm:prSet/>
      <dgm:spPr/>
      <dgm:t>
        <a:bodyPr/>
        <a:lstStyle/>
        <a:p>
          <a:endParaRPr lang="en-US"/>
        </a:p>
      </dgm:t>
    </dgm:pt>
    <dgm:pt modelId="{DA787DFB-4DB7-4784-84BB-663AB106EAF5}" type="sibTrans" cxnId="{4928CCB9-8E21-444B-A8A3-BB11E2AF31FA}">
      <dgm:prSet/>
      <dgm:spPr/>
      <dgm:t>
        <a:bodyPr/>
        <a:lstStyle/>
        <a:p>
          <a:endParaRPr lang="en-US"/>
        </a:p>
      </dgm:t>
    </dgm:pt>
    <dgm:pt modelId="{0B41E90F-BB44-4748-BDA9-4CEE4C286EF9}" type="pres">
      <dgm:prSet presAssocID="{AF7C266E-F8A2-4F93-A0BF-9A33451B32CE}" presName="root" presStyleCnt="0">
        <dgm:presLayoutVars>
          <dgm:dir/>
          <dgm:resizeHandles val="exact"/>
        </dgm:presLayoutVars>
      </dgm:prSet>
      <dgm:spPr/>
    </dgm:pt>
    <dgm:pt modelId="{D7A258A8-4151-4CC7-BEC2-3D1171FFC0CC}" type="pres">
      <dgm:prSet presAssocID="{4C3B4A84-10E2-4516-BAD1-BA5C4965E744}" presName="compNode" presStyleCnt="0"/>
      <dgm:spPr/>
    </dgm:pt>
    <dgm:pt modelId="{E9A3158C-CA85-4508-BAE6-FF6FA179AA23}" type="pres">
      <dgm:prSet presAssocID="{4C3B4A84-10E2-4516-BAD1-BA5C4965E74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C0E290-AAC7-449C-B420-9E113A972DFD}" type="pres">
      <dgm:prSet presAssocID="{4C3B4A84-10E2-4516-BAD1-BA5C4965E744}" presName="iconSpace" presStyleCnt="0"/>
      <dgm:spPr/>
    </dgm:pt>
    <dgm:pt modelId="{07DA5C27-3AD9-48AB-88AD-A07AE8246164}" type="pres">
      <dgm:prSet presAssocID="{4C3B4A84-10E2-4516-BAD1-BA5C4965E744}" presName="parTx" presStyleLbl="revTx" presStyleIdx="0" presStyleCnt="6">
        <dgm:presLayoutVars>
          <dgm:chMax val="0"/>
          <dgm:chPref val="0"/>
        </dgm:presLayoutVars>
      </dgm:prSet>
      <dgm:spPr/>
    </dgm:pt>
    <dgm:pt modelId="{B281B8B0-9BAB-4F57-812B-5095DA08E112}" type="pres">
      <dgm:prSet presAssocID="{4C3B4A84-10E2-4516-BAD1-BA5C4965E744}" presName="txSpace" presStyleCnt="0"/>
      <dgm:spPr/>
    </dgm:pt>
    <dgm:pt modelId="{F44FD316-9FF9-4C14-9AC9-CC0A75740846}" type="pres">
      <dgm:prSet presAssocID="{4C3B4A84-10E2-4516-BAD1-BA5C4965E744}" presName="desTx" presStyleLbl="revTx" presStyleIdx="1" presStyleCnt="6">
        <dgm:presLayoutVars/>
      </dgm:prSet>
      <dgm:spPr/>
    </dgm:pt>
    <dgm:pt modelId="{A4D86611-5547-4559-95DC-CCB73835A421}" type="pres">
      <dgm:prSet presAssocID="{58EC5F0A-EAD4-40FA-8FE7-864648B63F12}" presName="sibTrans" presStyleCnt="0"/>
      <dgm:spPr/>
    </dgm:pt>
    <dgm:pt modelId="{5D9818B3-B9E0-468C-AC83-293C017ED76E}" type="pres">
      <dgm:prSet presAssocID="{84CF8483-784F-4A05-9FAE-7EB0B9B37465}" presName="compNode" presStyleCnt="0"/>
      <dgm:spPr/>
    </dgm:pt>
    <dgm:pt modelId="{9503EA90-D9D2-4E52-BFCD-ED1698698B24}" type="pres">
      <dgm:prSet presAssocID="{84CF8483-784F-4A05-9FAE-7EB0B9B374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D68032F-7D19-4095-9378-98B6F6BBDB46}" type="pres">
      <dgm:prSet presAssocID="{84CF8483-784F-4A05-9FAE-7EB0B9B37465}" presName="iconSpace" presStyleCnt="0"/>
      <dgm:spPr/>
    </dgm:pt>
    <dgm:pt modelId="{90D18903-7508-4F80-90AA-B64C029D03AC}" type="pres">
      <dgm:prSet presAssocID="{84CF8483-784F-4A05-9FAE-7EB0B9B37465}" presName="parTx" presStyleLbl="revTx" presStyleIdx="2" presStyleCnt="6">
        <dgm:presLayoutVars>
          <dgm:chMax val="0"/>
          <dgm:chPref val="0"/>
        </dgm:presLayoutVars>
      </dgm:prSet>
      <dgm:spPr/>
    </dgm:pt>
    <dgm:pt modelId="{7106983E-2F67-4014-BECC-A32938DED9F5}" type="pres">
      <dgm:prSet presAssocID="{84CF8483-784F-4A05-9FAE-7EB0B9B37465}" presName="txSpace" presStyleCnt="0"/>
      <dgm:spPr/>
    </dgm:pt>
    <dgm:pt modelId="{8B4964BD-E995-4037-BE67-D0EDB1EFDBE3}" type="pres">
      <dgm:prSet presAssocID="{84CF8483-784F-4A05-9FAE-7EB0B9B37465}" presName="desTx" presStyleLbl="revTx" presStyleIdx="3" presStyleCnt="6">
        <dgm:presLayoutVars/>
      </dgm:prSet>
      <dgm:spPr/>
    </dgm:pt>
    <dgm:pt modelId="{44F49BBB-5F6D-40A0-AC42-C746DFDE2CD3}" type="pres">
      <dgm:prSet presAssocID="{055CD276-C234-46E4-9768-75ECBE029D9F}" presName="sibTrans" presStyleCnt="0"/>
      <dgm:spPr/>
    </dgm:pt>
    <dgm:pt modelId="{869101CB-66CB-48A8-A6C6-D04228DA60E7}" type="pres">
      <dgm:prSet presAssocID="{50688774-4E99-4062-80A0-7D8F9638FBEC}" presName="compNode" presStyleCnt="0"/>
      <dgm:spPr/>
    </dgm:pt>
    <dgm:pt modelId="{A242F1CC-5FB5-4934-9BF4-8D2E90A4591F}" type="pres">
      <dgm:prSet presAssocID="{50688774-4E99-4062-80A0-7D8F9638FBE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583CB6D-F862-42C5-AB3C-C2E8EACD6BC0}" type="pres">
      <dgm:prSet presAssocID="{50688774-4E99-4062-80A0-7D8F9638FBEC}" presName="iconSpace" presStyleCnt="0"/>
      <dgm:spPr/>
    </dgm:pt>
    <dgm:pt modelId="{019C22C3-4CDD-4083-B1E4-E98CDFAED5AA}" type="pres">
      <dgm:prSet presAssocID="{50688774-4E99-4062-80A0-7D8F9638FBEC}" presName="parTx" presStyleLbl="revTx" presStyleIdx="4" presStyleCnt="6">
        <dgm:presLayoutVars>
          <dgm:chMax val="0"/>
          <dgm:chPref val="0"/>
        </dgm:presLayoutVars>
      </dgm:prSet>
      <dgm:spPr/>
    </dgm:pt>
    <dgm:pt modelId="{508968CA-F4D4-4DFD-AD9A-0022529F3E90}" type="pres">
      <dgm:prSet presAssocID="{50688774-4E99-4062-80A0-7D8F9638FBEC}" presName="txSpace" presStyleCnt="0"/>
      <dgm:spPr/>
    </dgm:pt>
    <dgm:pt modelId="{DAC148F1-6DB2-4D09-A829-484060B8B9E1}" type="pres">
      <dgm:prSet presAssocID="{50688774-4E99-4062-80A0-7D8F9638FBEC}" presName="desTx" presStyleLbl="revTx" presStyleIdx="5" presStyleCnt="6">
        <dgm:presLayoutVars/>
      </dgm:prSet>
      <dgm:spPr/>
    </dgm:pt>
  </dgm:ptLst>
  <dgm:cxnLst>
    <dgm:cxn modelId="{5FC46504-881A-409A-A2EE-B7C597BA9BC6}" srcId="{4C3B4A84-10E2-4516-BAD1-BA5C4965E744}" destId="{5DC5D396-66DC-4E04-B5C1-D2522E6DD88E}" srcOrd="2" destOrd="0" parTransId="{810EE07C-427F-4716-A444-547D6A0729A6}" sibTransId="{5A478DD7-0176-4878-9E14-0F0E96128A9C}"/>
    <dgm:cxn modelId="{5121BF0C-9815-4F31-91C2-BD3FCEDC63B1}" type="presOf" srcId="{AF7C266E-F8A2-4F93-A0BF-9A33451B32CE}" destId="{0B41E90F-BB44-4748-BDA9-4CEE4C286EF9}" srcOrd="0" destOrd="0" presId="urn:microsoft.com/office/officeart/2018/2/layout/IconLabelDescriptionList"/>
    <dgm:cxn modelId="{8FC2AB10-6829-4C07-B094-0A313CBE7DBF}" srcId="{4C3B4A84-10E2-4516-BAD1-BA5C4965E744}" destId="{1CEA171D-7B68-47B9-AB60-4C9985FDDBE7}" srcOrd="0" destOrd="0" parTransId="{C64AC233-BA08-4E9E-B641-8D9DF62F6AB6}" sibTransId="{1424289F-0533-435A-A1F6-8FB824430B06}"/>
    <dgm:cxn modelId="{B880ED26-B609-4408-AE65-1940558D2DC1}" type="presOf" srcId="{5DC5D396-66DC-4E04-B5C1-D2522E6DD88E}" destId="{F44FD316-9FF9-4C14-9AC9-CC0A75740846}" srcOrd="0" destOrd="2" presId="urn:microsoft.com/office/officeart/2018/2/layout/IconLabelDescriptionList"/>
    <dgm:cxn modelId="{EB9A3E39-619F-4034-8394-241C4CCBAD82}" type="presOf" srcId="{901BCDC8-EB19-4E3F-BE50-AB8155DF70F1}" destId="{DAC148F1-6DB2-4D09-A829-484060B8B9E1}" srcOrd="0" destOrd="1" presId="urn:microsoft.com/office/officeart/2018/2/layout/IconLabelDescriptionList"/>
    <dgm:cxn modelId="{FB06AC3C-4328-42CB-8D9D-32D71762577D}" srcId="{AF7C266E-F8A2-4F93-A0BF-9A33451B32CE}" destId="{4C3B4A84-10E2-4516-BAD1-BA5C4965E744}" srcOrd="0" destOrd="0" parTransId="{4830378F-F53E-46E2-BD88-FAA28C7FDD8F}" sibTransId="{58EC5F0A-EAD4-40FA-8FE7-864648B63F12}"/>
    <dgm:cxn modelId="{0AC65841-936C-4D7F-A725-E07044376A95}" srcId="{50688774-4E99-4062-80A0-7D8F9638FBEC}" destId="{41513887-7D8B-47EE-8376-367988E9E4D1}" srcOrd="0" destOrd="0" parTransId="{17CA9B0D-60EA-4C3E-9AA7-B6173EE8D5C2}" sibTransId="{07CEFB94-E4C6-47CE-9073-28C6FB81410A}"/>
    <dgm:cxn modelId="{60AA3457-F870-4760-B8A0-8759EF3321FD}" type="presOf" srcId="{50688774-4E99-4062-80A0-7D8F9638FBEC}" destId="{019C22C3-4CDD-4083-B1E4-E98CDFAED5AA}" srcOrd="0" destOrd="0" presId="urn:microsoft.com/office/officeart/2018/2/layout/IconLabelDescriptionList"/>
    <dgm:cxn modelId="{B1EA6459-5BDF-444F-BFA8-5454C5E2BFC4}" type="presOf" srcId="{4C3B4A84-10E2-4516-BAD1-BA5C4965E744}" destId="{07DA5C27-3AD9-48AB-88AD-A07AE8246164}" srcOrd="0" destOrd="0" presId="urn:microsoft.com/office/officeart/2018/2/layout/IconLabelDescriptionList"/>
    <dgm:cxn modelId="{87A8BF5B-DADF-4109-89CC-CA3A987213A0}" type="presOf" srcId="{41513887-7D8B-47EE-8376-367988E9E4D1}" destId="{DAC148F1-6DB2-4D09-A829-484060B8B9E1}" srcOrd="0" destOrd="0" presId="urn:microsoft.com/office/officeart/2018/2/layout/IconLabelDescriptionList"/>
    <dgm:cxn modelId="{2859A561-7E77-4FED-85C2-021CCB3A8B4F}" type="presOf" srcId="{64D66395-248C-4942-BC13-112274EC3266}" destId="{F44FD316-9FF9-4C14-9AC9-CC0A75740846}" srcOrd="0" destOrd="1" presId="urn:microsoft.com/office/officeart/2018/2/layout/IconLabelDescriptionList"/>
    <dgm:cxn modelId="{1147E16B-CC48-499D-95A8-745CF19D7E19}" type="presOf" srcId="{84CF8483-784F-4A05-9FAE-7EB0B9B37465}" destId="{90D18903-7508-4F80-90AA-B64C029D03AC}" srcOrd="0" destOrd="0" presId="urn:microsoft.com/office/officeart/2018/2/layout/IconLabelDescriptionList"/>
    <dgm:cxn modelId="{25DECB75-8D68-438A-AC18-4116D0295188}" type="presOf" srcId="{49B9A2FA-B095-4EE3-A35B-D34482F21B85}" destId="{DAC148F1-6DB2-4D09-A829-484060B8B9E1}" srcOrd="0" destOrd="2" presId="urn:microsoft.com/office/officeart/2018/2/layout/IconLabelDescriptionList"/>
    <dgm:cxn modelId="{E7EFD479-26EA-431A-8F18-F9C91A0CA326}" srcId="{4C3B4A84-10E2-4516-BAD1-BA5C4965E744}" destId="{64D66395-248C-4942-BC13-112274EC3266}" srcOrd="1" destOrd="0" parTransId="{8D40F4A9-0D6A-4057-A4BB-9F2AFC509FDC}" sibTransId="{43D8176B-4A03-46FE-B771-CD93F8A6F191}"/>
    <dgm:cxn modelId="{DA609F87-B543-4D3D-8D6A-B8D068EB734B}" srcId="{84CF8483-784F-4A05-9FAE-7EB0B9B37465}" destId="{90B24C55-DF90-4134-BAAC-EAD4C780375C}" srcOrd="0" destOrd="0" parTransId="{7767A17D-163D-4910-A9ED-C7631D316B89}" sibTransId="{DCE97932-3A81-41B7-8965-A57CD5040269}"/>
    <dgm:cxn modelId="{40E7C48A-03F6-4C65-9EDB-E860CD932CED}" srcId="{50688774-4E99-4062-80A0-7D8F9638FBEC}" destId="{49B9A2FA-B095-4EE3-A35B-D34482F21B85}" srcOrd="2" destOrd="0" parTransId="{FC0F89D0-97C5-4B38-BEC6-0CDD215F4D35}" sibTransId="{E1B70B7B-E14B-43B3-9E1E-002C7F644B9D}"/>
    <dgm:cxn modelId="{4D148A8F-A8CC-40F2-86A4-35C29163F14F}" srcId="{50688774-4E99-4062-80A0-7D8F9638FBEC}" destId="{901BCDC8-EB19-4E3F-BE50-AB8155DF70F1}" srcOrd="1" destOrd="0" parTransId="{D6492B54-7142-4222-8884-2484541754B7}" sibTransId="{35B2D9C3-031F-43CC-9663-914C8E196B98}"/>
    <dgm:cxn modelId="{6AE8CB92-65E3-4A51-A6BD-3F17FA93099C}" srcId="{AF7C266E-F8A2-4F93-A0BF-9A33451B32CE}" destId="{84CF8483-784F-4A05-9FAE-7EB0B9B37465}" srcOrd="1" destOrd="0" parTransId="{A5F992DB-E648-4E56-BB63-98A13C700780}" sibTransId="{055CD276-C234-46E4-9768-75ECBE029D9F}"/>
    <dgm:cxn modelId="{4928CCB9-8E21-444B-A8A3-BB11E2AF31FA}" srcId="{50688774-4E99-4062-80A0-7D8F9638FBEC}" destId="{D944365D-AEDE-41FE-8EFE-0AC0701F49FC}" srcOrd="3" destOrd="0" parTransId="{E8A31F00-E8A9-4EDE-9882-5E3F477368EC}" sibTransId="{DA787DFB-4DB7-4784-84BB-663AB106EAF5}"/>
    <dgm:cxn modelId="{68FC96C5-D26E-449D-A817-514068F9A329}" type="presOf" srcId="{1B476FB2-E4C6-4748-959D-205E5D9DA8EB}" destId="{8B4964BD-E995-4037-BE67-D0EDB1EFDBE3}" srcOrd="0" destOrd="1" presId="urn:microsoft.com/office/officeart/2018/2/layout/IconLabelDescriptionList"/>
    <dgm:cxn modelId="{2419B6E3-92D0-4B84-BD0A-A935BC46B32C}" type="presOf" srcId="{90B24C55-DF90-4134-BAAC-EAD4C780375C}" destId="{8B4964BD-E995-4037-BE67-D0EDB1EFDBE3}" srcOrd="0" destOrd="0" presId="urn:microsoft.com/office/officeart/2018/2/layout/IconLabelDescriptionList"/>
    <dgm:cxn modelId="{ABF976E6-38E4-4F94-8B5D-7B42FC718512}" srcId="{84CF8483-784F-4A05-9FAE-7EB0B9B37465}" destId="{1B476FB2-E4C6-4748-959D-205E5D9DA8EB}" srcOrd="1" destOrd="0" parTransId="{10C6910F-0CF2-4625-99B4-53FA532DEB79}" sibTransId="{77E27C51-87E0-4DAC-B1A5-A82E2BC49378}"/>
    <dgm:cxn modelId="{CBB9AAE6-5187-4CEB-9A42-13C54C678898}" srcId="{AF7C266E-F8A2-4F93-A0BF-9A33451B32CE}" destId="{50688774-4E99-4062-80A0-7D8F9638FBEC}" srcOrd="2" destOrd="0" parTransId="{FAB44EEB-26C6-4E6E-B7DF-2452B9554E74}" sibTransId="{13FCF699-1628-4CAA-B1A0-A483D43DFE53}"/>
    <dgm:cxn modelId="{06A746F7-5D41-47C3-A2CC-0C1D540AF514}" type="presOf" srcId="{1CEA171D-7B68-47B9-AB60-4C9985FDDBE7}" destId="{F44FD316-9FF9-4C14-9AC9-CC0A75740846}" srcOrd="0" destOrd="0" presId="urn:microsoft.com/office/officeart/2018/2/layout/IconLabelDescriptionList"/>
    <dgm:cxn modelId="{2CF242FD-F56E-49E8-98B7-ED6840AC1C33}" type="presOf" srcId="{D944365D-AEDE-41FE-8EFE-0AC0701F49FC}" destId="{DAC148F1-6DB2-4D09-A829-484060B8B9E1}" srcOrd="0" destOrd="3" presId="urn:microsoft.com/office/officeart/2018/2/layout/IconLabelDescriptionList"/>
    <dgm:cxn modelId="{7F113177-16F1-4C9D-B68B-3071497FE425}" type="presParOf" srcId="{0B41E90F-BB44-4748-BDA9-4CEE4C286EF9}" destId="{D7A258A8-4151-4CC7-BEC2-3D1171FFC0CC}" srcOrd="0" destOrd="0" presId="urn:microsoft.com/office/officeart/2018/2/layout/IconLabelDescriptionList"/>
    <dgm:cxn modelId="{D81AD25B-329C-4766-81C4-4EF2EAD780A1}" type="presParOf" srcId="{D7A258A8-4151-4CC7-BEC2-3D1171FFC0CC}" destId="{E9A3158C-CA85-4508-BAE6-FF6FA179AA23}" srcOrd="0" destOrd="0" presId="urn:microsoft.com/office/officeart/2018/2/layout/IconLabelDescriptionList"/>
    <dgm:cxn modelId="{394628CE-70F1-40F2-A342-0AE8D696F87E}" type="presParOf" srcId="{D7A258A8-4151-4CC7-BEC2-3D1171FFC0CC}" destId="{98C0E290-AAC7-449C-B420-9E113A972DFD}" srcOrd="1" destOrd="0" presId="urn:microsoft.com/office/officeart/2018/2/layout/IconLabelDescriptionList"/>
    <dgm:cxn modelId="{A8A1CEEA-9D3D-485A-B658-539D43DA5E06}" type="presParOf" srcId="{D7A258A8-4151-4CC7-BEC2-3D1171FFC0CC}" destId="{07DA5C27-3AD9-48AB-88AD-A07AE8246164}" srcOrd="2" destOrd="0" presId="urn:microsoft.com/office/officeart/2018/2/layout/IconLabelDescriptionList"/>
    <dgm:cxn modelId="{A04A87F3-4997-4677-BC35-BFF1E80E9416}" type="presParOf" srcId="{D7A258A8-4151-4CC7-BEC2-3D1171FFC0CC}" destId="{B281B8B0-9BAB-4F57-812B-5095DA08E112}" srcOrd="3" destOrd="0" presId="urn:microsoft.com/office/officeart/2018/2/layout/IconLabelDescriptionList"/>
    <dgm:cxn modelId="{0DE59B2D-4C4A-40E1-97F3-140653A12440}" type="presParOf" srcId="{D7A258A8-4151-4CC7-BEC2-3D1171FFC0CC}" destId="{F44FD316-9FF9-4C14-9AC9-CC0A75740846}" srcOrd="4" destOrd="0" presId="urn:microsoft.com/office/officeart/2018/2/layout/IconLabelDescriptionList"/>
    <dgm:cxn modelId="{A2A4C520-7ABE-4FD0-8DEB-BB487EB78A5A}" type="presParOf" srcId="{0B41E90F-BB44-4748-BDA9-4CEE4C286EF9}" destId="{A4D86611-5547-4559-95DC-CCB73835A421}" srcOrd="1" destOrd="0" presId="urn:microsoft.com/office/officeart/2018/2/layout/IconLabelDescriptionList"/>
    <dgm:cxn modelId="{279D46FA-6A24-42C1-BEFE-2770E71252E6}" type="presParOf" srcId="{0B41E90F-BB44-4748-BDA9-4CEE4C286EF9}" destId="{5D9818B3-B9E0-468C-AC83-293C017ED76E}" srcOrd="2" destOrd="0" presId="urn:microsoft.com/office/officeart/2018/2/layout/IconLabelDescriptionList"/>
    <dgm:cxn modelId="{1100B827-0154-4D29-B78E-B67034303BAA}" type="presParOf" srcId="{5D9818B3-B9E0-468C-AC83-293C017ED76E}" destId="{9503EA90-D9D2-4E52-BFCD-ED1698698B24}" srcOrd="0" destOrd="0" presId="urn:microsoft.com/office/officeart/2018/2/layout/IconLabelDescriptionList"/>
    <dgm:cxn modelId="{CD8B9EE6-27F6-4B06-9CAA-D0C12C498972}" type="presParOf" srcId="{5D9818B3-B9E0-468C-AC83-293C017ED76E}" destId="{6D68032F-7D19-4095-9378-98B6F6BBDB46}" srcOrd="1" destOrd="0" presId="urn:microsoft.com/office/officeart/2018/2/layout/IconLabelDescriptionList"/>
    <dgm:cxn modelId="{B68847E5-220C-4CB1-9BCD-BB12979D7A07}" type="presParOf" srcId="{5D9818B3-B9E0-468C-AC83-293C017ED76E}" destId="{90D18903-7508-4F80-90AA-B64C029D03AC}" srcOrd="2" destOrd="0" presId="urn:microsoft.com/office/officeart/2018/2/layout/IconLabelDescriptionList"/>
    <dgm:cxn modelId="{5021FE0C-CB99-4BAF-AEF4-55D03EFDF7AB}" type="presParOf" srcId="{5D9818B3-B9E0-468C-AC83-293C017ED76E}" destId="{7106983E-2F67-4014-BECC-A32938DED9F5}" srcOrd="3" destOrd="0" presId="urn:microsoft.com/office/officeart/2018/2/layout/IconLabelDescriptionList"/>
    <dgm:cxn modelId="{9AA2EBB0-59EE-47CF-903B-B01E5DC29C4F}" type="presParOf" srcId="{5D9818B3-B9E0-468C-AC83-293C017ED76E}" destId="{8B4964BD-E995-4037-BE67-D0EDB1EFDBE3}" srcOrd="4" destOrd="0" presId="urn:microsoft.com/office/officeart/2018/2/layout/IconLabelDescriptionList"/>
    <dgm:cxn modelId="{BB586D4B-1D37-4EBF-8055-F57B1CE6C677}" type="presParOf" srcId="{0B41E90F-BB44-4748-BDA9-4CEE4C286EF9}" destId="{44F49BBB-5F6D-40A0-AC42-C746DFDE2CD3}" srcOrd="3" destOrd="0" presId="urn:microsoft.com/office/officeart/2018/2/layout/IconLabelDescriptionList"/>
    <dgm:cxn modelId="{8E2710F4-840E-4401-AA30-2F0C4E8C39A4}" type="presParOf" srcId="{0B41E90F-BB44-4748-BDA9-4CEE4C286EF9}" destId="{869101CB-66CB-48A8-A6C6-D04228DA60E7}" srcOrd="4" destOrd="0" presId="urn:microsoft.com/office/officeart/2018/2/layout/IconLabelDescriptionList"/>
    <dgm:cxn modelId="{3D0CF33F-FDD9-4BDD-819F-DEEE164AFAF6}" type="presParOf" srcId="{869101CB-66CB-48A8-A6C6-D04228DA60E7}" destId="{A242F1CC-5FB5-4934-9BF4-8D2E90A4591F}" srcOrd="0" destOrd="0" presId="urn:microsoft.com/office/officeart/2018/2/layout/IconLabelDescriptionList"/>
    <dgm:cxn modelId="{4F553462-2A4A-4F33-B057-7C0157C46D7F}" type="presParOf" srcId="{869101CB-66CB-48A8-A6C6-D04228DA60E7}" destId="{7583CB6D-F862-42C5-AB3C-C2E8EACD6BC0}" srcOrd="1" destOrd="0" presId="urn:microsoft.com/office/officeart/2018/2/layout/IconLabelDescriptionList"/>
    <dgm:cxn modelId="{EFA4794A-B6E3-4695-8689-2DC24C35DB66}" type="presParOf" srcId="{869101CB-66CB-48A8-A6C6-D04228DA60E7}" destId="{019C22C3-4CDD-4083-B1E4-E98CDFAED5AA}" srcOrd="2" destOrd="0" presId="urn:microsoft.com/office/officeart/2018/2/layout/IconLabelDescriptionList"/>
    <dgm:cxn modelId="{C8B23F54-C0DB-4D3C-A41A-1423EEFCDABB}" type="presParOf" srcId="{869101CB-66CB-48A8-A6C6-D04228DA60E7}" destId="{508968CA-F4D4-4DFD-AD9A-0022529F3E90}" srcOrd="3" destOrd="0" presId="urn:microsoft.com/office/officeart/2018/2/layout/IconLabelDescriptionList"/>
    <dgm:cxn modelId="{09F42CFD-E114-4C22-92AC-70C248ADD1A0}" type="presParOf" srcId="{869101CB-66CB-48A8-A6C6-D04228DA60E7}" destId="{DAC148F1-6DB2-4D09-A829-484060B8B9E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638AF6-FDB4-4B65-8EF7-908F73E6965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11AA22D-876F-49D3-940E-827042AFE3D5}">
      <dgm:prSet/>
      <dgm:spPr/>
      <dgm:t>
        <a:bodyPr/>
        <a:lstStyle/>
        <a:p>
          <a:r>
            <a:rPr lang="en-US"/>
            <a:t>Accurate data visualizations offering simple and easy to comprehend the analytics</a:t>
          </a:r>
        </a:p>
      </dgm:t>
    </dgm:pt>
    <dgm:pt modelId="{DF2832C2-B087-4DF2-9CA4-D980C019EB6F}" type="parTrans" cxnId="{4E215112-051B-44F0-808D-29FD58F40E00}">
      <dgm:prSet/>
      <dgm:spPr/>
      <dgm:t>
        <a:bodyPr/>
        <a:lstStyle/>
        <a:p>
          <a:endParaRPr lang="en-US"/>
        </a:p>
      </dgm:t>
    </dgm:pt>
    <dgm:pt modelId="{88C3C0E2-BBA1-4EA9-AE59-3B18FC9031DC}" type="sibTrans" cxnId="{4E215112-051B-44F0-808D-29FD58F40E00}">
      <dgm:prSet/>
      <dgm:spPr/>
      <dgm:t>
        <a:bodyPr/>
        <a:lstStyle/>
        <a:p>
          <a:endParaRPr lang="en-US"/>
        </a:p>
      </dgm:t>
    </dgm:pt>
    <dgm:pt modelId="{8284032E-2292-40C5-B902-118187336E2A}">
      <dgm:prSet/>
      <dgm:spPr/>
      <dgm:t>
        <a:bodyPr/>
        <a:lstStyle/>
        <a:p>
          <a:r>
            <a:rPr lang="en-US"/>
            <a:t>Interactive map for easy-to-use UI and ease of information access</a:t>
          </a:r>
        </a:p>
      </dgm:t>
    </dgm:pt>
    <dgm:pt modelId="{64390F49-DE84-47C9-886D-E850EA459301}" type="parTrans" cxnId="{F3A36AEF-5026-4116-97AE-9EB412F1EF2D}">
      <dgm:prSet/>
      <dgm:spPr/>
      <dgm:t>
        <a:bodyPr/>
        <a:lstStyle/>
        <a:p>
          <a:endParaRPr lang="en-US"/>
        </a:p>
      </dgm:t>
    </dgm:pt>
    <dgm:pt modelId="{531A0ECC-C373-4AAD-AB2B-CDD36A9E3827}" type="sibTrans" cxnId="{F3A36AEF-5026-4116-97AE-9EB412F1EF2D}">
      <dgm:prSet/>
      <dgm:spPr/>
      <dgm:t>
        <a:bodyPr/>
        <a:lstStyle/>
        <a:p>
          <a:endParaRPr lang="en-US"/>
        </a:p>
      </dgm:t>
    </dgm:pt>
    <dgm:pt modelId="{E3BB906D-F5CA-497A-A2A2-24D9CB40A1D4}">
      <dgm:prSet/>
      <dgm:spPr/>
      <dgm:t>
        <a:bodyPr/>
        <a:lstStyle/>
        <a:p>
          <a:r>
            <a:rPr lang="en-US"/>
            <a:t>Data observations to know more about criminal behaviour</a:t>
          </a:r>
        </a:p>
      </dgm:t>
    </dgm:pt>
    <dgm:pt modelId="{A3DD38C8-D8D4-4718-92CE-28AFEF77AD24}" type="parTrans" cxnId="{1C36E27F-3665-4315-AD0A-0FC2B92ECF5F}">
      <dgm:prSet/>
      <dgm:spPr/>
      <dgm:t>
        <a:bodyPr/>
        <a:lstStyle/>
        <a:p>
          <a:endParaRPr lang="en-US"/>
        </a:p>
      </dgm:t>
    </dgm:pt>
    <dgm:pt modelId="{3713EF70-B786-4C6A-B9C7-CBB77E429522}" type="sibTrans" cxnId="{1C36E27F-3665-4315-AD0A-0FC2B92ECF5F}">
      <dgm:prSet/>
      <dgm:spPr/>
      <dgm:t>
        <a:bodyPr/>
        <a:lstStyle/>
        <a:p>
          <a:endParaRPr lang="en-US"/>
        </a:p>
      </dgm:t>
    </dgm:pt>
    <dgm:pt modelId="{EDD86984-1DAD-43CD-8123-6E39A5B61961}">
      <dgm:prSet/>
      <dgm:spPr/>
      <dgm:t>
        <a:bodyPr/>
        <a:lstStyle/>
        <a:p>
          <a:r>
            <a:rPr lang="en-US"/>
            <a:t>Useful dashboard for all-in-one visualizations.</a:t>
          </a:r>
        </a:p>
      </dgm:t>
    </dgm:pt>
    <dgm:pt modelId="{7471C6B8-208A-4CD6-BC8D-A0EB774E5D91}" type="parTrans" cxnId="{CB1F22E6-5797-43CA-A80E-0270A91297CF}">
      <dgm:prSet/>
      <dgm:spPr/>
      <dgm:t>
        <a:bodyPr/>
        <a:lstStyle/>
        <a:p>
          <a:endParaRPr lang="en-US"/>
        </a:p>
      </dgm:t>
    </dgm:pt>
    <dgm:pt modelId="{F88DB7A6-1039-4368-BD41-5232D04D0F90}" type="sibTrans" cxnId="{CB1F22E6-5797-43CA-A80E-0270A91297CF}">
      <dgm:prSet/>
      <dgm:spPr/>
      <dgm:t>
        <a:bodyPr/>
        <a:lstStyle/>
        <a:p>
          <a:endParaRPr lang="en-US"/>
        </a:p>
      </dgm:t>
    </dgm:pt>
    <dgm:pt modelId="{5F9DB98D-065F-EF4F-AAF4-A38643BA3728}" type="pres">
      <dgm:prSet presAssocID="{4C638AF6-FDB4-4B65-8EF7-908F73E69653}" presName="linear" presStyleCnt="0">
        <dgm:presLayoutVars>
          <dgm:animLvl val="lvl"/>
          <dgm:resizeHandles val="exact"/>
        </dgm:presLayoutVars>
      </dgm:prSet>
      <dgm:spPr/>
    </dgm:pt>
    <dgm:pt modelId="{12564F9A-51D3-AA43-9126-078FB5D59AF5}" type="pres">
      <dgm:prSet presAssocID="{D11AA22D-876F-49D3-940E-827042AFE3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3E928AC-C49B-DD4B-BE4D-E1E17B74F267}" type="pres">
      <dgm:prSet presAssocID="{88C3C0E2-BBA1-4EA9-AE59-3B18FC9031DC}" presName="spacer" presStyleCnt="0"/>
      <dgm:spPr/>
    </dgm:pt>
    <dgm:pt modelId="{A58753EE-2DD8-D44C-BC39-2C46C315F711}" type="pres">
      <dgm:prSet presAssocID="{8284032E-2292-40C5-B902-118187336E2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9F468DD-4ECB-1D42-95B2-9BD1C99BE751}" type="pres">
      <dgm:prSet presAssocID="{531A0ECC-C373-4AAD-AB2B-CDD36A9E3827}" presName="spacer" presStyleCnt="0"/>
      <dgm:spPr/>
    </dgm:pt>
    <dgm:pt modelId="{6CB1294F-172B-4E47-B3F2-91B5D1EC2B6D}" type="pres">
      <dgm:prSet presAssocID="{E3BB906D-F5CA-497A-A2A2-24D9CB40A1D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46F011-6367-5F43-83A0-88B70C81060B}" type="pres">
      <dgm:prSet presAssocID="{3713EF70-B786-4C6A-B9C7-CBB77E429522}" presName="spacer" presStyleCnt="0"/>
      <dgm:spPr/>
    </dgm:pt>
    <dgm:pt modelId="{CFD4A875-D6B3-074F-BF5E-72708EB89C48}" type="pres">
      <dgm:prSet presAssocID="{EDD86984-1DAD-43CD-8123-6E39A5B6196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B1C5807-0335-7249-98AF-0DA4BAFA183D}" type="presOf" srcId="{4C638AF6-FDB4-4B65-8EF7-908F73E69653}" destId="{5F9DB98D-065F-EF4F-AAF4-A38643BA3728}" srcOrd="0" destOrd="0" presId="urn:microsoft.com/office/officeart/2005/8/layout/vList2"/>
    <dgm:cxn modelId="{4E215112-051B-44F0-808D-29FD58F40E00}" srcId="{4C638AF6-FDB4-4B65-8EF7-908F73E69653}" destId="{D11AA22D-876F-49D3-940E-827042AFE3D5}" srcOrd="0" destOrd="0" parTransId="{DF2832C2-B087-4DF2-9CA4-D980C019EB6F}" sibTransId="{88C3C0E2-BBA1-4EA9-AE59-3B18FC9031DC}"/>
    <dgm:cxn modelId="{1C36E27F-3665-4315-AD0A-0FC2B92ECF5F}" srcId="{4C638AF6-FDB4-4B65-8EF7-908F73E69653}" destId="{E3BB906D-F5CA-497A-A2A2-24D9CB40A1D4}" srcOrd="2" destOrd="0" parTransId="{A3DD38C8-D8D4-4718-92CE-28AFEF77AD24}" sibTransId="{3713EF70-B786-4C6A-B9C7-CBB77E429522}"/>
    <dgm:cxn modelId="{E90435B2-AFE2-8C46-8DAA-1992E3FAC11F}" type="presOf" srcId="{EDD86984-1DAD-43CD-8123-6E39A5B61961}" destId="{CFD4A875-D6B3-074F-BF5E-72708EB89C48}" srcOrd="0" destOrd="0" presId="urn:microsoft.com/office/officeart/2005/8/layout/vList2"/>
    <dgm:cxn modelId="{278DA0C0-484C-A84C-BA98-C1A19850280D}" type="presOf" srcId="{E3BB906D-F5CA-497A-A2A2-24D9CB40A1D4}" destId="{6CB1294F-172B-4E47-B3F2-91B5D1EC2B6D}" srcOrd="0" destOrd="0" presId="urn:microsoft.com/office/officeart/2005/8/layout/vList2"/>
    <dgm:cxn modelId="{22E0EDC0-4896-AE47-80AA-8BA86C66E062}" type="presOf" srcId="{D11AA22D-876F-49D3-940E-827042AFE3D5}" destId="{12564F9A-51D3-AA43-9126-078FB5D59AF5}" srcOrd="0" destOrd="0" presId="urn:microsoft.com/office/officeart/2005/8/layout/vList2"/>
    <dgm:cxn modelId="{CB1F22E6-5797-43CA-A80E-0270A91297CF}" srcId="{4C638AF6-FDB4-4B65-8EF7-908F73E69653}" destId="{EDD86984-1DAD-43CD-8123-6E39A5B61961}" srcOrd="3" destOrd="0" parTransId="{7471C6B8-208A-4CD6-BC8D-A0EB774E5D91}" sibTransId="{F88DB7A6-1039-4368-BD41-5232D04D0F90}"/>
    <dgm:cxn modelId="{F3A36AEF-5026-4116-97AE-9EB412F1EF2D}" srcId="{4C638AF6-FDB4-4B65-8EF7-908F73E69653}" destId="{8284032E-2292-40C5-B902-118187336E2A}" srcOrd="1" destOrd="0" parTransId="{64390F49-DE84-47C9-886D-E850EA459301}" sibTransId="{531A0ECC-C373-4AAD-AB2B-CDD36A9E3827}"/>
    <dgm:cxn modelId="{DFE5B6FC-D05C-F344-B315-7F4A52EFB3BA}" type="presOf" srcId="{8284032E-2292-40C5-B902-118187336E2A}" destId="{A58753EE-2DD8-D44C-BC39-2C46C315F711}" srcOrd="0" destOrd="0" presId="urn:microsoft.com/office/officeart/2005/8/layout/vList2"/>
    <dgm:cxn modelId="{DB426B6F-19D4-CE47-BE67-BAE1C88BEBC7}" type="presParOf" srcId="{5F9DB98D-065F-EF4F-AAF4-A38643BA3728}" destId="{12564F9A-51D3-AA43-9126-078FB5D59AF5}" srcOrd="0" destOrd="0" presId="urn:microsoft.com/office/officeart/2005/8/layout/vList2"/>
    <dgm:cxn modelId="{50E438BA-9BB3-F54F-8504-86D46528BE14}" type="presParOf" srcId="{5F9DB98D-065F-EF4F-AAF4-A38643BA3728}" destId="{E3E928AC-C49B-DD4B-BE4D-E1E17B74F267}" srcOrd="1" destOrd="0" presId="urn:microsoft.com/office/officeart/2005/8/layout/vList2"/>
    <dgm:cxn modelId="{9DF34E28-0395-0746-B4D5-88AC50D3C8EB}" type="presParOf" srcId="{5F9DB98D-065F-EF4F-AAF4-A38643BA3728}" destId="{A58753EE-2DD8-D44C-BC39-2C46C315F711}" srcOrd="2" destOrd="0" presId="urn:microsoft.com/office/officeart/2005/8/layout/vList2"/>
    <dgm:cxn modelId="{37C689AE-64AD-3247-BD20-32D6A2DB313A}" type="presParOf" srcId="{5F9DB98D-065F-EF4F-AAF4-A38643BA3728}" destId="{B9F468DD-4ECB-1D42-95B2-9BD1C99BE751}" srcOrd="3" destOrd="0" presId="urn:microsoft.com/office/officeart/2005/8/layout/vList2"/>
    <dgm:cxn modelId="{FDA26EB8-A121-B04C-B64A-DC086F4AAF8F}" type="presParOf" srcId="{5F9DB98D-065F-EF4F-AAF4-A38643BA3728}" destId="{6CB1294F-172B-4E47-B3F2-91B5D1EC2B6D}" srcOrd="4" destOrd="0" presId="urn:microsoft.com/office/officeart/2005/8/layout/vList2"/>
    <dgm:cxn modelId="{DDF0B3E7-4F40-B641-8703-C93E276849ED}" type="presParOf" srcId="{5F9DB98D-065F-EF4F-AAF4-A38643BA3728}" destId="{3946F011-6367-5F43-83A0-88B70C81060B}" srcOrd="5" destOrd="0" presId="urn:microsoft.com/office/officeart/2005/8/layout/vList2"/>
    <dgm:cxn modelId="{59450A63-B533-EB4D-B6CD-57D2DB56F236}" type="presParOf" srcId="{5F9DB98D-065F-EF4F-AAF4-A38643BA3728}" destId="{CFD4A875-D6B3-074F-BF5E-72708EB89C4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61AE1-A074-485A-BFA9-76EA3312978E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12847-629B-4664-9F34-5EC8F02E8AE8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D9389-3169-4CF3-9435-426FC28B6DC5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Visualizations and Analysis on given data set to gain further insights in the data.</a:t>
          </a:r>
        </a:p>
      </dsp:txBody>
      <dsp:txXfrm>
        <a:off x="1828170" y="676"/>
        <a:ext cx="4984109" cy="1582831"/>
      </dsp:txXfrm>
    </dsp:sp>
    <dsp:sp modelId="{7A610119-C016-4AF7-958B-CC6102D1EEDE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85C26-08AF-46CA-95AC-9778B31D8D8A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94AC7-1894-479F-9B2C-903159D830C7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Hands-on with Jupyter Notebook for tasks such as Exploratory Data Analysis (EDA) and Data Visualizations.</a:t>
          </a:r>
        </a:p>
      </dsp:txBody>
      <dsp:txXfrm>
        <a:off x="1828170" y="1979216"/>
        <a:ext cx="4984109" cy="1582831"/>
      </dsp:txXfrm>
    </dsp:sp>
    <dsp:sp modelId="{867FD022-1E21-4CC5-9D78-9EA14B3143CC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CC5E2A-B50A-4AFD-BAA2-BF2A9DE018E6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36B43-1A80-4F3F-8299-6E94782692B6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BI using Tableau for individual visualizations and single dashboard</a:t>
          </a:r>
        </a:p>
      </dsp:txBody>
      <dsp:txXfrm>
        <a:off x="1828170" y="3957755"/>
        <a:ext cx="4984109" cy="1582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BFEEC8-2AD2-6B40-8F22-E312B920A1B2}">
      <dsp:nvSpPr>
        <dsp:cNvPr id="0" name=""/>
        <dsp:cNvSpPr/>
      </dsp:nvSpPr>
      <dsp:spPr>
        <a:xfrm>
          <a:off x="0" y="0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2BB86-757C-1341-8072-D3363DE6711B}">
      <dsp:nvSpPr>
        <dsp:cNvPr id="0" name=""/>
        <dsp:cNvSpPr/>
      </dsp:nvSpPr>
      <dsp:spPr>
        <a:xfrm>
          <a:off x="0" y="0"/>
          <a:ext cx="5916603" cy="1248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Find patterns to track different crimes depending on areas of interest and time. </a:t>
          </a:r>
        </a:p>
      </dsp:txBody>
      <dsp:txXfrm>
        <a:off x="0" y="0"/>
        <a:ext cx="5916603" cy="1248155"/>
      </dsp:txXfrm>
    </dsp:sp>
    <dsp:sp modelId="{66183172-0559-9344-9BC6-353F098F2829}">
      <dsp:nvSpPr>
        <dsp:cNvPr id="0" name=""/>
        <dsp:cNvSpPr/>
      </dsp:nvSpPr>
      <dsp:spPr>
        <a:xfrm>
          <a:off x="0" y="1248155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0093B-80CD-0448-A3C1-1D76E5D2D010}">
      <dsp:nvSpPr>
        <dsp:cNvPr id="0" name=""/>
        <dsp:cNvSpPr/>
      </dsp:nvSpPr>
      <dsp:spPr>
        <a:xfrm>
          <a:off x="0" y="1248155"/>
          <a:ext cx="5916603" cy="1248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Visualize and categorize crimes based on their features given in the data to study more about criminal behavior. </a:t>
          </a:r>
        </a:p>
      </dsp:txBody>
      <dsp:txXfrm>
        <a:off x="0" y="1248155"/>
        <a:ext cx="5916603" cy="1248155"/>
      </dsp:txXfrm>
    </dsp:sp>
    <dsp:sp modelId="{E03170E3-FE81-7048-BB8C-FF6E62CA6445}">
      <dsp:nvSpPr>
        <dsp:cNvPr id="0" name=""/>
        <dsp:cNvSpPr/>
      </dsp:nvSpPr>
      <dsp:spPr>
        <a:xfrm>
          <a:off x="0" y="2496311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4BF65-D3F2-9C41-9281-6BE19F3DAC5F}">
      <dsp:nvSpPr>
        <dsp:cNvPr id="0" name=""/>
        <dsp:cNvSpPr/>
      </dsp:nvSpPr>
      <dsp:spPr>
        <a:xfrm>
          <a:off x="0" y="2496311"/>
          <a:ext cx="5916603" cy="1248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User available dashboard for active vigilance. </a:t>
          </a:r>
        </a:p>
      </dsp:txBody>
      <dsp:txXfrm>
        <a:off x="0" y="2496311"/>
        <a:ext cx="5916603" cy="1248155"/>
      </dsp:txXfrm>
    </dsp:sp>
    <dsp:sp modelId="{826C9145-92CF-D043-BD72-0BED92A0D91F}">
      <dsp:nvSpPr>
        <dsp:cNvPr id="0" name=""/>
        <dsp:cNvSpPr/>
      </dsp:nvSpPr>
      <dsp:spPr>
        <a:xfrm>
          <a:off x="0" y="3744467"/>
          <a:ext cx="59166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7DD4B-EFB8-DB4D-AF4C-A31E17BCA1E5}">
      <dsp:nvSpPr>
        <dsp:cNvPr id="0" name=""/>
        <dsp:cNvSpPr/>
      </dsp:nvSpPr>
      <dsp:spPr>
        <a:xfrm>
          <a:off x="0" y="3744467"/>
          <a:ext cx="5916603" cy="1248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Interactive map for identifying high risk areas based on crime and resolution</a:t>
          </a:r>
        </a:p>
      </dsp:txBody>
      <dsp:txXfrm>
        <a:off x="0" y="3744467"/>
        <a:ext cx="5916603" cy="1248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14942-27BD-4228-8DF9-1F591D2E1A82}">
      <dsp:nvSpPr>
        <dsp:cNvPr id="0" name=""/>
        <dsp:cNvSpPr/>
      </dsp:nvSpPr>
      <dsp:spPr>
        <a:xfrm>
          <a:off x="0" y="895997"/>
          <a:ext cx="6364224" cy="1654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2C5F9-9B7C-459D-9362-3F378C9FD71A}">
      <dsp:nvSpPr>
        <dsp:cNvPr id="0" name=""/>
        <dsp:cNvSpPr/>
      </dsp:nvSpPr>
      <dsp:spPr>
        <a:xfrm>
          <a:off x="500380" y="1268181"/>
          <a:ext cx="909782" cy="9097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223FC-9D4F-4397-AFDA-2C4C4BF0F589}">
      <dsp:nvSpPr>
        <dsp:cNvPr id="0" name=""/>
        <dsp:cNvSpPr/>
      </dsp:nvSpPr>
      <dsp:spPr>
        <a:xfrm>
          <a:off x="1910542" y="895997"/>
          <a:ext cx="4453681" cy="1654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64" tIns="175064" rIns="175064" bIns="1750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Exploratory Data Analysis using Jupyter Notebook for Data preprocessing. </a:t>
          </a:r>
        </a:p>
      </dsp:txBody>
      <dsp:txXfrm>
        <a:off x="1910542" y="895997"/>
        <a:ext cx="4453681" cy="1654149"/>
      </dsp:txXfrm>
    </dsp:sp>
    <dsp:sp modelId="{A0CDEC3F-CC0F-4964-91BF-24B62A83BECF}">
      <dsp:nvSpPr>
        <dsp:cNvPr id="0" name=""/>
        <dsp:cNvSpPr/>
      </dsp:nvSpPr>
      <dsp:spPr>
        <a:xfrm>
          <a:off x="0" y="2963684"/>
          <a:ext cx="6364224" cy="16541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12336-1CB6-49F1-8A1C-56CF82DB51C4}">
      <dsp:nvSpPr>
        <dsp:cNvPr id="0" name=""/>
        <dsp:cNvSpPr/>
      </dsp:nvSpPr>
      <dsp:spPr>
        <a:xfrm>
          <a:off x="500380" y="3335868"/>
          <a:ext cx="909782" cy="9097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7C75E-C86A-4CF8-8686-1434BFCD5110}">
      <dsp:nvSpPr>
        <dsp:cNvPr id="0" name=""/>
        <dsp:cNvSpPr/>
      </dsp:nvSpPr>
      <dsp:spPr>
        <a:xfrm>
          <a:off x="1910542" y="2963684"/>
          <a:ext cx="4453681" cy="1654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064" tIns="175064" rIns="175064" bIns="1750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Dashboard with visualizations of the given data using Tableau. </a:t>
          </a:r>
        </a:p>
      </dsp:txBody>
      <dsp:txXfrm>
        <a:off x="1910542" y="2963684"/>
        <a:ext cx="4453681" cy="16541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620AB-7935-6E47-B3A5-3F7B23E6A3AA}">
      <dsp:nvSpPr>
        <dsp:cNvPr id="0" name=""/>
        <dsp:cNvSpPr/>
      </dsp:nvSpPr>
      <dsp:spPr>
        <a:xfrm>
          <a:off x="1282" y="600844"/>
          <a:ext cx="4501667" cy="285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8E2E1-08AD-C84F-8C43-2BD0DBF61DC2}">
      <dsp:nvSpPr>
        <dsp:cNvPr id="0" name=""/>
        <dsp:cNvSpPr/>
      </dsp:nvSpPr>
      <dsp:spPr>
        <a:xfrm>
          <a:off x="501467" y="1076020"/>
          <a:ext cx="4501667" cy="285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Crime department uses our dashboard for future possible crime predictions to prevent them in advance. Dashboard also helps in maintaining securities in areas of high crime activity.</a:t>
          </a:r>
        </a:p>
      </dsp:txBody>
      <dsp:txXfrm>
        <a:off x="585191" y="1159744"/>
        <a:ext cx="4334219" cy="2691110"/>
      </dsp:txXfrm>
    </dsp:sp>
    <dsp:sp modelId="{55C19DDC-E076-7645-96F3-C6A1169C16FA}">
      <dsp:nvSpPr>
        <dsp:cNvPr id="0" name=""/>
        <dsp:cNvSpPr/>
      </dsp:nvSpPr>
      <dsp:spPr>
        <a:xfrm>
          <a:off x="5503320" y="600844"/>
          <a:ext cx="4501667" cy="285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66DE80-4816-8843-9903-DB74C6325021}">
      <dsp:nvSpPr>
        <dsp:cNvPr id="0" name=""/>
        <dsp:cNvSpPr/>
      </dsp:nvSpPr>
      <dsp:spPr>
        <a:xfrm>
          <a:off x="6003505" y="1076020"/>
          <a:ext cx="4501667" cy="285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Public users might access few sections of the dashboard to stay vigilant in the areas of high criminal activity. </a:t>
          </a:r>
        </a:p>
      </dsp:txBody>
      <dsp:txXfrm>
        <a:off x="6087229" y="1159744"/>
        <a:ext cx="4334219" cy="2691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C2F1F-4879-4ACF-A2EE-455281072790}">
      <dsp:nvSpPr>
        <dsp:cNvPr id="0" name=""/>
        <dsp:cNvSpPr/>
      </dsp:nvSpPr>
      <dsp:spPr>
        <a:xfrm>
          <a:off x="212335" y="472457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C028B-B0FA-4A1C-A898-EAE9E2950C4B}">
      <dsp:nvSpPr>
        <dsp:cNvPr id="0" name=""/>
        <dsp:cNvSpPr/>
      </dsp:nvSpPr>
      <dsp:spPr>
        <a:xfrm>
          <a:off x="492877" y="752999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0F8FA6-C91D-4248-8F35-5684CB3AEE61}">
      <dsp:nvSpPr>
        <dsp:cNvPr id="0" name=""/>
        <dsp:cNvSpPr/>
      </dsp:nvSpPr>
      <dsp:spPr>
        <a:xfrm>
          <a:off x="1834517" y="47245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Crime Data: </a:t>
          </a:r>
          <a:r>
            <a:rPr lang="en-US" sz="1500" kern="1200"/>
            <a:t>Dataset containing all crime related data</a:t>
          </a:r>
        </a:p>
      </dsp:txBody>
      <dsp:txXfrm>
        <a:off x="1834517" y="472457"/>
        <a:ext cx="3148942" cy="1335915"/>
      </dsp:txXfrm>
    </dsp:sp>
    <dsp:sp modelId="{2A9B402C-3EA4-4A32-A3FD-8BA6304BD215}">
      <dsp:nvSpPr>
        <dsp:cNvPr id="0" name=""/>
        <dsp:cNvSpPr/>
      </dsp:nvSpPr>
      <dsp:spPr>
        <a:xfrm>
          <a:off x="5532139" y="472457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4D7C2-177A-40AC-A59A-8B680A4AB7B7}">
      <dsp:nvSpPr>
        <dsp:cNvPr id="0" name=""/>
        <dsp:cNvSpPr/>
      </dsp:nvSpPr>
      <dsp:spPr>
        <a:xfrm>
          <a:off x="5812681" y="752999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3AE6B-F4B3-40F8-A559-0D4B1C3BF55C}">
      <dsp:nvSpPr>
        <dsp:cNvPr id="0" name=""/>
        <dsp:cNvSpPr/>
      </dsp:nvSpPr>
      <dsp:spPr>
        <a:xfrm>
          <a:off x="7154322" y="47245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Data Lake: </a:t>
          </a:r>
          <a:r>
            <a:rPr lang="en-US" sz="1500" kern="1200"/>
            <a:t>You can store all your structured and unstructured data in a data lake, which is a centralized repository that works at any scale. You can use data source in Tableau for using it to build dashboard. </a:t>
          </a:r>
        </a:p>
      </dsp:txBody>
      <dsp:txXfrm>
        <a:off x="7154322" y="472457"/>
        <a:ext cx="3148942" cy="1335915"/>
      </dsp:txXfrm>
    </dsp:sp>
    <dsp:sp modelId="{CE317E60-0683-45D9-AF4E-A8BAB89647E1}">
      <dsp:nvSpPr>
        <dsp:cNvPr id="0" name=""/>
        <dsp:cNvSpPr/>
      </dsp:nvSpPr>
      <dsp:spPr>
        <a:xfrm>
          <a:off x="212335" y="2549151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F1BE7-A91B-4B1F-A72D-F74A39093975}">
      <dsp:nvSpPr>
        <dsp:cNvPr id="0" name=""/>
        <dsp:cNvSpPr/>
      </dsp:nvSpPr>
      <dsp:spPr>
        <a:xfrm>
          <a:off x="492877" y="2829693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5DBD2-E940-4F3C-9809-C01879727CC9}">
      <dsp:nvSpPr>
        <dsp:cNvPr id="0" name=""/>
        <dsp:cNvSpPr/>
      </dsp:nvSpPr>
      <dsp:spPr>
        <a:xfrm>
          <a:off x="1834517" y="254915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Data Cleaning and Analysis: </a:t>
          </a:r>
          <a:r>
            <a:rPr lang="en-US" sz="1500" kern="1200"/>
            <a:t>Data cleaning and analysis steps to preprocess and prepare the data for data visualizations.</a:t>
          </a:r>
        </a:p>
      </dsp:txBody>
      <dsp:txXfrm>
        <a:off x="1834517" y="2549151"/>
        <a:ext cx="3148942" cy="1335915"/>
      </dsp:txXfrm>
    </dsp:sp>
    <dsp:sp modelId="{A55042DF-96B0-4F2E-9B70-D67042269BCA}">
      <dsp:nvSpPr>
        <dsp:cNvPr id="0" name=""/>
        <dsp:cNvSpPr/>
      </dsp:nvSpPr>
      <dsp:spPr>
        <a:xfrm>
          <a:off x="5532139" y="2549151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7DE747-12B7-4518-BF24-8ECDFCABCF2A}">
      <dsp:nvSpPr>
        <dsp:cNvPr id="0" name=""/>
        <dsp:cNvSpPr/>
      </dsp:nvSpPr>
      <dsp:spPr>
        <a:xfrm>
          <a:off x="5812681" y="2829693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AC9BF-32FC-4067-A482-631765C74DFF}">
      <dsp:nvSpPr>
        <dsp:cNvPr id="0" name=""/>
        <dsp:cNvSpPr/>
      </dsp:nvSpPr>
      <dsp:spPr>
        <a:xfrm>
          <a:off x="7154322" y="254915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Data Visualization and Dashboard: </a:t>
          </a:r>
          <a:r>
            <a:rPr lang="en-US" sz="1500" kern="1200"/>
            <a:t>Leveraging both Jupyter Notebook and Tableau, we visualize the required data trends. Maps, boxplots, pie charts, tree maps are all generated. </a:t>
          </a:r>
        </a:p>
      </dsp:txBody>
      <dsp:txXfrm>
        <a:off x="7154322" y="2549151"/>
        <a:ext cx="3148942" cy="13359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3158C-CA85-4508-BAE6-FF6FA179AA23}">
      <dsp:nvSpPr>
        <dsp:cNvPr id="0" name=""/>
        <dsp:cNvSpPr/>
      </dsp:nvSpPr>
      <dsp:spPr>
        <a:xfrm>
          <a:off x="132" y="1523847"/>
          <a:ext cx="711703" cy="711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DA5C27-3AD9-48AB-88AD-A07AE8246164}">
      <dsp:nvSpPr>
        <dsp:cNvPr id="0" name=""/>
        <dsp:cNvSpPr/>
      </dsp:nvSpPr>
      <dsp:spPr>
        <a:xfrm>
          <a:off x="132" y="2342774"/>
          <a:ext cx="2033437" cy="30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Data Cleaning</a:t>
          </a:r>
        </a:p>
      </dsp:txBody>
      <dsp:txXfrm>
        <a:off x="132" y="2342774"/>
        <a:ext cx="2033437" cy="305015"/>
      </dsp:txXfrm>
    </dsp:sp>
    <dsp:sp modelId="{F44FD316-9FF9-4C14-9AC9-CC0A75740846}">
      <dsp:nvSpPr>
        <dsp:cNvPr id="0" name=""/>
        <dsp:cNvSpPr/>
      </dsp:nvSpPr>
      <dsp:spPr>
        <a:xfrm>
          <a:off x="132" y="2697661"/>
          <a:ext cx="2033437" cy="1319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Missing Values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Outlier detection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Handling impurities</a:t>
          </a:r>
        </a:p>
      </dsp:txBody>
      <dsp:txXfrm>
        <a:off x="132" y="2697661"/>
        <a:ext cx="2033437" cy="1319755"/>
      </dsp:txXfrm>
    </dsp:sp>
    <dsp:sp modelId="{9503EA90-D9D2-4E52-BFCD-ED1698698B24}">
      <dsp:nvSpPr>
        <dsp:cNvPr id="0" name=""/>
        <dsp:cNvSpPr/>
      </dsp:nvSpPr>
      <dsp:spPr>
        <a:xfrm>
          <a:off x="2389421" y="1523847"/>
          <a:ext cx="711703" cy="711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18903-7508-4F80-90AA-B64C029D03AC}">
      <dsp:nvSpPr>
        <dsp:cNvPr id="0" name=""/>
        <dsp:cNvSpPr/>
      </dsp:nvSpPr>
      <dsp:spPr>
        <a:xfrm>
          <a:off x="2389421" y="2342774"/>
          <a:ext cx="2033437" cy="30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Data Processing</a:t>
          </a:r>
        </a:p>
      </dsp:txBody>
      <dsp:txXfrm>
        <a:off x="2389421" y="2342774"/>
        <a:ext cx="2033437" cy="305015"/>
      </dsp:txXfrm>
    </dsp:sp>
    <dsp:sp modelId="{8B4964BD-E995-4037-BE67-D0EDB1EFDBE3}">
      <dsp:nvSpPr>
        <dsp:cNvPr id="0" name=""/>
        <dsp:cNvSpPr/>
      </dsp:nvSpPr>
      <dsp:spPr>
        <a:xfrm>
          <a:off x="2389421" y="2697661"/>
          <a:ext cx="2033437" cy="1319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Feature extraction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Feature engineering</a:t>
          </a:r>
        </a:p>
      </dsp:txBody>
      <dsp:txXfrm>
        <a:off x="2389421" y="2697661"/>
        <a:ext cx="2033437" cy="1319755"/>
      </dsp:txXfrm>
    </dsp:sp>
    <dsp:sp modelId="{A242F1CC-5FB5-4934-9BF4-8D2E90A4591F}">
      <dsp:nvSpPr>
        <dsp:cNvPr id="0" name=""/>
        <dsp:cNvSpPr/>
      </dsp:nvSpPr>
      <dsp:spPr>
        <a:xfrm>
          <a:off x="4778710" y="1523847"/>
          <a:ext cx="711703" cy="7117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C22C3-4CDD-4083-B1E4-E98CDFAED5AA}">
      <dsp:nvSpPr>
        <dsp:cNvPr id="0" name=""/>
        <dsp:cNvSpPr/>
      </dsp:nvSpPr>
      <dsp:spPr>
        <a:xfrm>
          <a:off x="4778710" y="2342774"/>
          <a:ext cx="2033437" cy="305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Data Visualizations</a:t>
          </a:r>
        </a:p>
      </dsp:txBody>
      <dsp:txXfrm>
        <a:off x="4778710" y="2342774"/>
        <a:ext cx="2033437" cy="305015"/>
      </dsp:txXfrm>
    </dsp:sp>
    <dsp:sp modelId="{DAC148F1-6DB2-4D09-A829-484060B8B9E1}">
      <dsp:nvSpPr>
        <dsp:cNvPr id="0" name=""/>
        <dsp:cNvSpPr/>
      </dsp:nvSpPr>
      <dsp:spPr>
        <a:xfrm>
          <a:off x="4778710" y="2697661"/>
          <a:ext cx="2033437" cy="1319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Bar graphs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Pie charts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Tree maps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Dashboard</a:t>
          </a:r>
        </a:p>
      </dsp:txBody>
      <dsp:txXfrm>
        <a:off x="4778710" y="2697661"/>
        <a:ext cx="2033437" cy="13197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64F9A-51D3-AA43-9126-078FB5D59AF5}">
      <dsp:nvSpPr>
        <dsp:cNvPr id="0" name=""/>
        <dsp:cNvSpPr/>
      </dsp:nvSpPr>
      <dsp:spPr>
        <a:xfrm>
          <a:off x="0" y="743796"/>
          <a:ext cx="6364224" cy="954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Accurate data visualizations offering simple and easy to comprehend the analytics</a:t>
          </a:r>
        </a:p>
      </dsp:txBody>
      <dsp:txXfrm>
        <a:off x="46606" y="790402"/>
        <a:ext cx="6271012" cy="861507"/>
      </dsp:txXfrm>
    </dsp:sp>
    <dsp:sp modelId="{A58753EE-2DD8-D44C-BC39-2C46C315F711}">
      <dsp:nvSpPr>
        <dsp:cNvPr id="0" name=""/>
        <dsp:cNvSpPr/>
      </dsp:nvSpPr>
      <dsp:spPr>
        <a:xfrm>
          <a:off x="0" y="1767636"/>
          <a:ext cx="6364224" cy="95471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Interactive map for easy-to-use UI and ease of information access</a:t>
          </a:r>
        </a:p>
      </dsp:txBody>
      <dsp:txXfrm>
        <a:off x="46606" y="1814242"/>
        <a:ext cx="6271012" cy="861507"/>
      </dsp:txXfrm>
    </dsp:sp>
    <dsp:sp modelId="{6CB1294F-172B-4E47-B3F2-91B5D1EC2B6D}">
      <dsp:nvSpPr>
        <dsp:cNvPr id="0" name=""/>
        <dsp:cNvSpPr/>
      </dsp:nvSpPr>
      <dsp:spPr>
        <a:xfrm>
          <a:off x="0" y="2791476"/>
          <a:ext cx="6364224" cy="95471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observations to know more about criminal behaviour</a:t>
          </a:r>
        </a:p>
      </dsp:txBody>
      <dsp:txXfrm>
        <a:off x="46606" y="2838082"/>
        <a:ext cx="6271012" cy="861507"/>
      </dsp:txXfrm>
    </dsp:sp>
    <dsp:sp modelId="{CFD4A875-D6B3-074F-BF5E-72708EB89C48}">
      <dsp:nvSpPr>
        <dsp:cNvPr id="0" name=""/>
        <dsp:cNvSpPr/>
      </dsp:nvSpPr>
      <dsp:spPr>
        <a:xfrm>
          <a:off x="0" y="3815316"/>
          <a:ext cx="6364224" cy="9547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Useful dashboard for all-in-one visualizations.</a:t>
          </a:r>
        </a:p>
      </dsp:txBody>
      <dsp:txXfrm>
        <a:off x="46606" y="3861922"/>
        <a:ext cx="6271012" cy="861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4F9F4-BE80-FA45-8AD0-A37683DCAAE6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75F01-54FE-FF4C-8D3E-423D6AC96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85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75F01-54FE-FF4C-8D3E-423D6AC96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499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7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5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58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0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8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5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8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57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6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3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3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9" r:id="rId6"/>
    <p:sldLayoutId id="2147483934" r:id="rId7"/>
    <p:sldLayoutId id="2147483935" r:id="rId8"/>
    <p:sldLayoutId id="2147483936" r:id="rId9"/>
    <p:sldLayoutId id="2147483938" r:id="rId10"/>
    <p:sldLayoutId id="21474839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preethi.billa@sjsu.edu" TargetMode="External"/><Relationship Id="rId3" Type="http://schemas.openxmlformats.org/officeDocument/2006/relationships/image" Target="../media/image3.jpeg"/><Relationship Id="rId7" Type="http://schemas.openxmlformats.org/officeDocument/2006/relationships/hyperlink" Target="mailto:niranjanreddy.masapeta@sjsu.ed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ounicareddy.kandi@sjsu.edu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hyperlink" Target="mailto:pavankarthik.gollakaram@sjsu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world/data-society/san-francisco-crime-dat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0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gital financial graph">
            <a:extLst>
              <a:ext uri="{FF2B5EF4-FFF2-40B4-BE49-F238E27FC236}">
                <a16:creationId xmlns:a16="http://schemas.microsoft.com/office/drawing/2014/main" id="{34B2E245-409C-AAB5-5C86-3D5E507D8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0" r="594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79" name="Rectangle 72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14346-929B-4CFD-431B-687D525EC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CMPE 274</a:t>
            </a:r>
            <a:br>
              <a:rPr lang="en-US" sz="4800"/>
            </a:br>
            <a:r>
              <a:rPr lang="en-US" sz="4800"/>
              <a:t>Business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09B54C-F55C-BB82-6665-02FCCF4E9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US" sz="2000" dirty="0"/>
              <a:t>Project Presentation</a:t>
            </a:r>
          </a:p>
          <a:p>
            <a:r>
              <a:rPr lang="en-US" sz="1600" dirty="0"/>
              <a:t>Team 6</a:t>
            </a:r>
          </a:p>
        </p:txBody>
      </p:sp>
      <p:sp>
        <p:nvSpPr>
          <p:cNvPr id="80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855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A1D67-04CE-4DF6-6722-02DFAF01D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dirty="0"/>
              <a:t>User Scenario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E46E0F-529B-29F0-A40B-8B0FA2230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117144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078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6" name="Rectangle 105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6F4EE-B5B3-4428-7D12-BA94C1E7A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Project Architecture</a:t>
            </a:r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5B6C34-10E6-01AF-3D05-265C61F48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2622" y="2091095"/>
            <a:ext cx="805022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34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03CEC-BF3A-6C76-AD01-0746331A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Project Architecture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1FB703-F59C-68EF-E589-CDEB74107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106224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426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46CAF3-8A59-5552-A6A4-FA4B16F8F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System Design Flow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94B2ACC1-C313-8989-D018-809EC7AD6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21792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141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700FE-E20D-2886-150A-8A2AEAF34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Performance metrics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8DCFDA-4726-420E-E4D4-93E3006AFA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180860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982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6D1C58-062B-80EC-C98C-E0710BC7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Data Visualizations</a:t>
            </a:r>
            <a:br>
              <a:rPr lang="en-US" sz="5200" dirty="0"/>
            </a:br>
            <a:r>
              <a:rPr lang="en-US" sz="3100" dirty="0" err="1"/>
              <a:t>Jupyter</a:t>
            </a:r>
            <a:r>
              <a:rPr lang="en-US" sz="3100" dirty="0"/>
              <a:t> Notebook</a:t>
            </a: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 descr="Bar chart">
            <a:extLst>
              <a:ext uri="{FF2B5EF4-FFF2-40B4-BE49-F238E27FC236}">
                <a16:creationId xmlns:a16="http://schemas.microsoft.com/office/drawing/2014/main" id="{68C9F794-00CA-66F8-931F-F3507B761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6059" y="286602"/>
            <a:ext cx="3879879" cy="387987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8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AF0A6-288D-8FAF-6B66-D0C08EDB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800" dirty="0"/>
              <a:t>Bar plot showing the count of crimes filtered by category of crimes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4ADBA0-E4AB-9280-7F78-14AA7B8924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32" r="33969"/>
          <a:stretch/>
        </p:blipFill>
        <p:spPr>
          <a:xfrm>
            <a:off x="4864608" y="853945"/>
            <a:ext cx="6846363" cy="49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0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CAF0A6-288D-8FAF-6B66-D0C08EDB9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3800" dirty="0"/>
              <a:t>Bar plot showing the count of crimes filtered by resolution for the crimes</a:t>
            </a:r>
            <a:br>
              <a:rPr lang="en-US" sz="3000" dirty="0"/>
            </a:br>
            <a:br>
              <a:rPr lang="en-US" sz="3000" dirty="0"/>
            </a:br>
            <a:endParaRPr lang="en-US" sz="30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F24FA20E-5EA0-C939-2790-D3888C7C32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84" r="29146"/>
          <a:stretch/>
        </p:blipFill>
        <p:spPr>
          <a:xfrm>
            <a:off x="4864608" y="780296"/>
            <a:ext cx="6846363" cy="514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93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96139-D797-50B9-7EE5-4F40AE92A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Bar plot showing the count of crimes filtered by district where crimes happened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AAA6CF29-49CA-EF06-36AD-9F16D7BE6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87" r="31865"/>
          <a:stretch/>
        </p:blipFill>
        <p:spPr>
          <a:xfrm>
            <a:off x="4864608" y="1469834"/>
            <a:ext cx="6846363" cy="376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12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A4D36-381A-1A7E-601F-60591FDD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Bar plot showing the count of crimes filtered by day of the week the crime happened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EE2080A2-FF43-610F-30A0-58130748A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260" r="36355"/>
          <a:stretch/>
        </p:blipFill>
        <p:spPr>
          <a:xfrm>
            <a:off x="4864608" y="1388167"/>
            <a:ext cx="6846363" cy="39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1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02EC-B6AE-F55B-B0F2-8358F1265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accent1"/>
                </a:solidFill>
              </a:rPr>
              <a:t>Team Details</a:t>
            </a:r>
          </a:p>
        </p:txBody>
      </p:sp>
      <p:pic>
        <p:nvPicPr>
          <p:cNvPr id="12" name="Picture 11" descr="A picture containing person, suit, person, posing&#10;&#10;Description automatically generated">
            <a:extLst>
              <a:ext uri="{FF2B5EF4-FFF2-40B4-BE49-F238E27FC236}">
                <a16:creationId xmlns:a16="http://schemas.microsoft.com/office/drawing/2014/main" id="{68756723-F169-F1CD-FF26-8F364EA3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458" y="2243702"/>
            <a:ext cx="1783080" cy="2370303"/>
          </a:xfrm>
          <a:prstGeom prst="rect">
            <a:avLst/>
          </a:prstGeom>
        </p:spPr>
      </p:pic>
      <p:pic>
        <p:nvPicPr>
          <p:cNvPr id="15" name="Picture 14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3AFC543F-367E-27A3-0318-8C762D13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31" y="2213525"/>
            <a:ext cx="1783080" cy="2370303"/>
          </a:xfrm>
          <a:prstGeom prst="rect">
            <a:avLst/>
          </a:prstGeom>
        </p:spPr>
      </p:pic>
      <p:pic>
        <p:nvPicPr>
          <p:cNvPr id="17" name="Picture 16" descr="A person standing on a bridge&#10;&#10;Description automatically generated with low confidence">
            <a:extLst>
              <a:ext uri="{FF2B5EF4-FFF2-40B4-BE49-F238E27FC236}">
                <a16:creationId xmlns:a16="http://schemas.microsoft.com/office/drawing/2014/main" id="{7622EF29-41C8-80B8-81D9-37300E9F6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084" y="2272412"/>
            <a:ext cx="2458892" cy="2370303"/>
          </a:xfrm>
          <a:prstGeom prst="rect">
            <a:avLst/>
          </a:prstGeom>
        </p:spPr>
      </p:pic>
      <p:pic>
        <p:nvPicPr>
          <p:cNvPr id="19" name="Picture 18" descr="A picture containing person, water, outdoor, beach&#10;&#10;Description automatically generated">
            <a:extLst>
              <a:ext uri="{FF2B5EF4-FFF2-40B4-BE49-F238E27FC236}">
                <a16:creationId xmlns:a16="http://schemas.microsoft.com/office/drawing/2014/main" id="{11A89248-9D94-0AD9-6D15-D653E1EF4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075" y="2228882"/>
            <a:ext cx="2458892" cy="23395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589156-9A07-71B8-9ECB-9E624D5D166A}"/>
              </a:ext>
            </a:extLst>
          </p:cNvPr>
          <p:cNvSpPr txBox="1"/>
          <p:nvPr/>
        </p:nvSpPr>
        <p:spPr>
          <a:xfrm>
            <a:off x="917285" y="4614543"/>
            <a:ext cx="22717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/>
              <a:t>Mounica</a:t>
            </a:r>
            <a:r>
              <a:rPr lang="en-US" sz="1200"/>
              <a:t> Reddy Kandi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016021902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hlinkClick r:id="rId6"/>
              </a:rPr>
              <a:t>mounicareddy.kandi@sjsu.edu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4083872864</a:t>
            </a:r>
          </a:p>
          <a:p>
            <a:endParaRPr 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C4D38-94C5-199E-E4D4-EF8F6E7A687F}"/>
              </a:ext>
            </a:extLst>
          </p:cNvPr>
          <p:cNvSpPr txBox="1"/>
          <p:nvPr/>
        </p:nvSpPr>
        <p:spPr>
          <a:xfrm>
            <a:off x="3214088" y="4642715"/>
            <a:ext cx="2516651" cy="101566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Niranjan Reddy Masapeta</a:t>
            </a:r>
            <a:endParaRPr lang="en-US" sz="12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015748122</a:t>
            </a:r>
            <a:endParaRPr lang="en-US" sz="12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hlinkClick r:id="rId7"/>
              </a:rPr>
              <a:t>niranjanreddy.masapeta@sjsu.edu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9165409975</a:t>
            </a:r>
            <a:endParaRPr lang="en-US" sz="1200">
              <a:cs typeface="Calibri"/>
            </a:endParaRPr>
          </a:p>
          <a:p>
            <a:endParaRPr 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3B482D-6648-CF88-0A6F-04AF9507C326}"/>
              </a:ext>
            </a:extLst>
          </p:cNvPr>
          <p:cNvSpPr txBox="1"/>
          <p:nvPr/>
        </p:nvSpPr>
        <p:spPr>
          <a:xfrm>
            <a:off x="5711084" y="4614543"/>
            <a:ext cx="1759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Preethi </a:t>
            </a:r>
            <a:r>
              <a:rPr lang="en-US" sz="1200" err="1"/>
              <a:t>Billa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015920411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hlinkClick r:id="rId8"/>
              </a:rPr>
              <a:t>preethi.billa@sjsu.edu</a:t>
            </a:r>
            <a:endParaRPr lang="en-US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4085494116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1BC14-92F1-BCE0-6CA4-3068C4329B22}"/>
              </a:ext>
            </a:extLst>
          </p:cNvPr>
          <p:cNvSpPr txBox="1"/>
          <p:nvPr/>
        </p:nvSpPr>
        <p:spPr>
          <a:xfrm>
            <a:off x="8667075" y="4591643"/>
            <a:ext cx="2539734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Pavan Karthik Gollakaram</a:t>
            </a:r>
            <a:endParaRPr lang="en-US" sz="12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015945670</a:t>
            </a:r>
            <a:endParaRPr lang="en-US" sz="120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hlinkClick r:id="rId9"/>
              </a:rPr>
              <a:t>pavankarthik.gollakaram@sjsu.edu</a:t>
            </a:r>
            <a:endParaRPr lang="en-US" sz="1200">
              <a:cs typeface="Calibri"/>
              <a:hlinkClick r:id="rId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/>
              <a:t>4084621091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2611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D3BB3-03F6-2201-EF06-4583F564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Scatterplot showing the map of San Francisco filtered by category of crimes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Graphical user interface, map&#10;&#10;Description automatically generated">
            <a:extLst>
              <a:ext uri="{FF2B5EF4-FFF2-40B4-BE49-F238E27FC236}">
                <a16:creationId xmlns:a16="http://schemas.microsoft.com/office/drawing/2014/main" id="{9CD110EA-3447-C9F8-404B-E16E666DD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111" r="1030"/>
          <a:stretch/>
        </p:blipFill>
        <p:spPr>
          <a:xfrm>
            <a:off x="4959824" y="625683"/>
            <a:ext cx="665593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88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0DCAF-107D-EB92-6C28-F83820ECF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400" dirty="0"/>
              <a:t>Scatterplot showing the map of San Francisco filtered by day of the week the crime happened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FA30E0-A9F1-83F5-590C-BCDBBADAB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57" t="7563" r="1007" b="1934"/>
          <a:stretch/>
        </p:blipFill>
        <p:spPr>
          <a:xfrm>
            <a:off x="5481573" y="625683"/>
            <a:ext cx="5612432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5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A8BBB-7ABA-12B3-0046-5A3F946F8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Interactive Map using Folium package filtered by Category and Resolution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A889741F-18E6-3103-5397-0C85FC476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232" r="-170" b="1547"/>
          <a:stretch/>
        </p:blipFill>
        <p:spPr>
          <a:xfrm>
            <a:off x="4864608" y="1285534"/>
            <a:ext cx="6846363" cy="413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8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5FEF8-9FBB-8490-CA2F-A906769E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Bar plot showing the count of crimes filtered by Categories Count per District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35C1FD4-D797-758A-5AF4-23C859D63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741" r="1564"/>
          <a:stretch/>
        </p:blipFill>
        <p:spPr>
          <a:xfrm>
            <a:off x="4864608" y="1138956"/>
            <a:ext cx="6846363" cy="44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95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6D1C58-062B-80EC-C98C-E0710BC70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Data Visualizations</a:t>
            </a:r>
            <a:br>
              <a:rPr lang="en-US" sz="5200" dirty="0"/>
            </a:br>
            <a:r>
              <a:rPr lang="en-US" sz="3100" dirty="0"/>
              <a:t>Tableau Public</a:t>
            </a: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Graphic 32" descr="Bar chart">
            <a:extLst>
              <a:ext uri="{FF2B5EF4-FFF2-40B4-BE49-F238E27FC236}">
                <a16:creationId xmlns:a16="http://schemas.microsoft.com/office/drawing/2014/main" id="{68C9F794-00CA-66F8-931F-F3507B761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6059" y="286602"/>
            <a:ext cx="3879879" cy="387987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30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AFE8A-673D-CE3A-86C2-DE6B6D0CF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Bar plot of count of crimes through years filtered by Category of crime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455FCDB9-A1A3-3F4F-0132-778F0F246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145422"/>
            <a:ext cx="6846363" cy="44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37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B0161-29E6-96AD-4B45-6AF5BA13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Tree Map of crimes based on district filtered by category 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Chart, treemap chart&#10;&#10;Description automatically generated">
            <a:extLst>
              <a:ext uri="{FF2B5EF4-FFF2-40B4-BE49-F238E27FC236}">
                <a16:creationId xmlns:a16="http://schemas.microsoft.com/office/drawing/2014/main" id="{0AE09A4E-C780-CA4C-13BB-61D9A21A6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162537"/>
            <a:ext cx="6846363" cy="438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21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2C3CB-FC70-E48B-5260-E12F24AE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Pie Chart Showing Percentage of Crimes filtered by day of week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3157098-703D-1D91-C528-46E6B9B30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145422"/>
            <a:ext cx="6846363" cy="44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6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BAAF9-461D-F05D-8960-4904D28C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Interactive Map filtered by Category and Resolution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9CD5E935-84B4-C447-6111-50C3A5286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153979"/>
            <a:ext cx="6846363" cy="43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19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EC679-339F-41BC-2A3F-08E1008A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Bar graph by category of crime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87555F18-BF24-531D-292A-D2D918E8C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153979"/>
            <a:ext cx="6846363" cy="43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0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1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3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4A76B-B4A0-DCDA-EC73-AE8FE9F8B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Crime Data Analysis</a:t>
            </a:r>
            <a:endParaRPr lang="en-US" dirty="0"/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0BEF53A-5E46-0592-EB10-E86B4D9A3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Detailed analysis on the dataset containing crime related data in San Francisco Bay area.​</a:t>
            </a:r>
          </a:p>
          <a:p>
            <a:r>
              <a:rPr lang="en-US" sz="2000" dirty="0"/>
              <a:t>Dataset: https://</a:t>
            </a:r>
            <a:r>
              <a:rPr lang="en-US" sz="2000" dirty="0" err="1"/>
              <a:t>data.world</a:t>
            </a:r>
            <a:r>
              <a:rPr lang="en-US" sz="2000" dirty="0"/>
              <a:t>/data-society/</a:t>
            </a:r>
            <a:r>
              <a:rPr lang="en-US" sz="2000" dirty="0" err="1"/>
              <a:t>san</a:t>
            </a:r>
            <a:r>
              <a:rPr lang="en-US" sz="2000" dirty="0"/>
              <a:t>-</a:t>
            </a:r>
            <a:r>
              <a:rPr lang="en-US" sz="2000" dirty="0" err="1"/>
              <a:t>francisco</a:t>
            </a:r>
            <a:r>
              <a:rPr lang="en-US" sz="2000" dirty="0"/>
              <a:t>-crime-data​</a:t>
            </a:r>
          </a:p>
          <a:p>
            <a:r>
              <a:rPr lang="en-US" sz="2000" dirty="0"/>
              <a:t>Crime data ranges from 2003 to 2015 with details such as timestamp of crime, address including latitude and longitude, category of the crime and resolution as well.​</a:t>
            </a:r>
          </a:p>
          <a:p>
            <a:r>
              <a:rPr lang="en-US" sz="2000" dirty="0"/>
              <a:t> Analysis using flagship BI tool Tableau for detailed statistics.​</a:t>
            </a:r>
          </a:p>
          <a:p>
            <a:r>
              <a:rPr lang="en-US" sz="2000" dirty="0"/>
              <a:t>Tools: Python, </a:t>
            </a:r>
            <a:r>
              <a:rPr lang="en-US" sz="2000" dirty="0" err="1"/>
              <a:t>Jupyter</a:t>
            </a:r>
            <a:r>
              <a:rPr lang="en-US" sz="2000" dirty="0"/>
              <a:t> Notebook, Tableau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966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80582-77D2-5832-AF3B-8080B6F6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/>
              <a:t>Bar graph by district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6DB745DF-7172-8BB7-4E51-48426C6E5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153979"/>
            <a:ext cx="6846363" cy="439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48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26BD-5517-DF79-13A5-5CDD06CB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Dashboard</a:t>
            </a:r>
            <a:endParaRPr lang="en-US" dirty="0"/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EB964466-575D-2429-08B9-72F888C49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449" y="2078840"/>
            <a:ext cx="7755102" cy="47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42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BDFFF-64E1-D4B7-F508-4871C3F6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BD3B1-AE86-FF73-2077-362E54453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The age-old assumption that weekends bear witness to more crimes than the weekdays has been asserted but the margin has been very little as to the expected one. </a:t>
            </a:r>
          </a:p>
          <a:p>
            <a:pPr>
              <a:lnSpc>
                <a:spcPct val="100000"/>
              </a:lnSpc>
            </a:pPr>
            <a:r>
              <a:rPr lang="en-US" sz="1700"/>
              <a:t>Comparisons of the area-wise density, district wide count of criminal activities suggest that Southern, Mission areas of the San Francisco were more vulnerable to criminal activities while Central, Bayview had the least susceptibility. </a:t>
            </a:r>
          </a:p>
          <a:p>
            <a:pPr>
              <a:lnSpc>
                <a:spcPct val="100000"/>
              </a:lnSpc>
            </a:pPr>
            <a:r>
              <a:rPr lang="en-US" sz="1700"/>
              <a:t>Compared to 2003, the criminal activities have not been consistent where we saw a huge drop during 2010-2011 but saw augmenting during 2013. </a:t>
            </a:r>
          </a:p>
          <a:p>
            <a:pPr>
              <a:lnSpc>
                <a:spcPct val="100000"/>
              </a:lnSpc>
            </a:pPr>
            <a:r>
              <a:rPr lang="en-US" sz="1700"/>
              <a:t>Over the years, Larceny/theft has consistently been the category with the highest count of activities.</a:t>
            </a:r>
          </a:p>
          <a:p>
            <a:pPr>
              <a:lnSpc>
                <a:spcPct val="100000"/>
              </a:lnSpc>
            </a:pPr>
            <a:r>
              <a:rPr lang="en-US" sz="1700"/>
              <a:t>Most of the criminal activities have not been acted upon i.e., no arrests were made in these cases while some of them are arrested and cited.</a:t>
            </a:r>
          </a:p>
          <a:p>
            <a:pPr>
              <a:lnSpc>
                <a:spcPct val="10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75265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E94D8D-BC47-413E-91AB-A2FCCE172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C48227-C6D4-D489-994E-D5AD6B24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271749"/>
            <a:ext cx="10515600" cy="109205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200"/>
              <a:t>Thank you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41771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4644C0-506E-3627-6488-B9C001D79F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0089" y="5557656"/>
            <a:ext cx="9751823" cy="582612"/>
          </a:xfrm>
        </p:spPr>
        <p:txBody>
          <a:bodyPr anchor="ctr">
            <a:normAutofit/>
          </a:bodyPr>
          <a:lstStyle/>
          <a:p>
            <a:pPr algn="ctr"/>
            <a:r>
              <a:rPr lang="en-US" sz="2400"/>
              <a:t>Team 6</a:t>
            </a:r>
          </a:p>
        </p:txBody>
      </p:sp>
      <p:pic>
        <p:nvPicPr>
          <p:cNvPr id="9" name="Graphic 10" descr="Smiling Face with No Fill">
            <a:extLst>
              <a:ext uri="{FF2B5EF4-FFF2-40B4-BE49-F238E27FC236}">
                <a16:creationId xmlns:a16="http://schemas.microsoft.com/office/drawing/2014/main" id="{6CFDE3F6-D708-D9B9-8623-60EEA7394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6059" y="286602"/>
            <a:ext cx="3879879" cy="38798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5905709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94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5EA74-0EFB-BA19-FB54-D686C327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dirty="0"/>
              <a:t>Project Deliverables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7B06EBD-D2B8-9773-E41C-5AADCCC99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9497025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19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C4560-F82C-5549-0BA6-29C0577EE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Tech Stack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FD0C2-8735-168E-FE03-7BEAF2781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/>
              <a:t>Python</a:t>
            </a:r>
          </a:p>
          <a:p>
            <a:r>
              <a:rPr lang="en-US" sz="2000"/>
              <a:t>Jupyter Notebook</a:t>
            </a:r>
          </a:p>
          <a:p>
            <a:r>
              <a:rPr lang="en-US" sz="2000"/>
              <a:t>Pandas</a:t>
            </a:r>
          </a:p>
          <a:p>
            <a:r>
              <a:rPr lang="en-US" sz="2000"/>
              <a:t>Seaborn</a:t>
            </a:r>
          </a:p>
          <a:p>
            <a:r>
              <a:rPr lang="en-US" sz="2000"/>
              <a:t>Folium</a:t>
            </a:r>
          </a:p>
          <a:p>
            <a:r>
              <a:rPr lang="en-US" sz="2000"/>
              <a:t>Tableau Public</a:t>
            </a:r>
          </a:p>
        </p:txBody>
      </p:sp>
    </p:spTree>
    <p:extLst>
      <p:ext uri="{BB962C8B-B14F-4D97-AF65-F5344CB8AC3E}">
        <p14:creationId xmlns:p14="http://schemas.microsoft.com/office/powerpoint/2010/main" val="267492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FB633-0C87-0D7C-15DC-A73BBD8C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Dataset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EE6F1E1-CD07-FEED-1677-109FE74B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This is an incident dataset derived from the SFPD Crime Incident Reporting system​.</a:t>
            </a:r>
          </a:p>
          <a:p>
            <a:r>
              <a:rPr lang="en-US" sz="2000" b="0" i="0" u="none" strike="noStrike" dirty="0">
                <a:effectLst/>
                <a:latin typeface="Calibri" panose="020F0502020204030204" pitchFamily="34" charset="0"/>
              </a:rPr>
              <a:t>Source: </a:t>
            </a:r>
            <a:r>
              <a:rPr lang="en-US" sz="2000" b="0" i="0" u="none" strike="noStrike" dirty="0">
                <a:effectLst/>
                <a:latin typeface="Calibri" panose="020F0502020204030204" pitchFamily="34" charset="0"/>
                <a:hlinkClick r:id="rId2"/>
              </a:rPr>
              <a:t>https://data.world/data-society/san-francisco-crime-data</a:t>
            </a:r>
            <a:endParaRPr lang="en-US" sz="2000" b="0" i="0" u="none" strike="noStrike" dirty="0">
              <a:effectLst/>
              <a:latin typeface="Calibri" panose="020F0502020204030204" pitchFamily="34" charset="0"/>
            </a:endParaRPr>
          </a:p>
          <a:p>
            <a:r>
              <a:rPr lang="en-US" sz="2000" dirty="0"/>
              <a:t>The dataset, with 800,000 records originally derived from the SFPD Crime Incident Reporting System, consists detailed information about each incident. </a:t>
            </a:r>
          </a:p>
          <a:p>
            <a:r>
              <a:rPr lang="en-US" sz="2000" dirty="0"/>
              <a:t>The dataset range is from 1st January 2003 to 15th March 2015.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115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" name="Freeform: Shape 7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A275CB-AAAE-FAFB-53B8-D05A8C86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dirty="0"/>
              <a:t>Dataset Description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3CDE7EC7-CB9A-49A6-2821-D7D7885C1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effectLst/>
                <a:latin typeface="Verdana" panose="020B0604030504040204" pitchFamily="34" charset="0"/>
              </a:rPr>
              <a:t>Date </a:t>
            </a:r>
            <a:r>
              <a:rPr lang="en-US" sz="1400">
                <a:effectLst/>
                <a:latin typeface="Verdana" panose="020B0604030504040204" pitchFamily="34" charset="0"/>
              </a:rPr>
              <a:t>– Incident’s date is mentioned here in a standardized format to avoid any further complications. </a:t>
            </a:r>
            <a:endParaRPr lang="en-US" sz="1400">
              <a:effectLst/>
              <a:latin typeface="SymbolM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effectLst/>
                <a:latin typeface="Verdana" panose="020B0604030504040204" pitchFamily="34" charset="0"/>
              </a:rPr>
              <a:t>Category – </a:t>
            </a:r>
            <a:r>
              <a:rPr lang="en-US" sz="1400">
                <a:effectLst/>
                <a:latin typeface="Verdana" panose="020B0604030504040204" pitchFamily="34" charset="0"/>
              </a:rPr>
              <a:t>Clear distinctions according to the laws are made to avoid redundancy. </a:t>
            </a:r>
            <a:endParaRPr lang="en-US" sz="1400">
              <a:effectLst/>
              <a:latin typeface="SymbolM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effectLst/>
                <a:latin typeface="Verdana" panose="020B0604030504040204" pitchFamily="34" charset="0"/>
              </a:rPr>
              <a:t>Descript – </a:t>
            </a:r>
            <a:r>
              <a:rPr lang="en-US" sz="1400">
                <a:effectLst/>
                <a:latin typeface="Verdana" panose="020B0604030504040204" pitchFamily="34" charset="0"/>
              </a:rPr>
              <a:t>The PD verbatim of each case is digitalized as well. </a:t>
            </a:r>
            <a:endParaRPr lang="en-US" sz="1400">
              <a:effectLst/>
              <a:latin typeface="SymbolM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effectLst/>
                <a:latin typeface="Verdana" panose="020B0604030504040204" pitchFamily="34" charset="0"/>
              </a:rPr>
              <a:t>DayOfWeek – </a:t>
            </a:r>
            <a:r>
              <a:rPr lang="en-US" sz="1400">
                <a:effectLst/>
                <a:latin typeface="Verdana" panose="020B0604030504040204" pitchFamily="34" charset="0"/>
              </a:rPr>
              <a:t>This information helps in determining the weekday vs weekend security risks. The similarities and the differences as well. </a:t>
            </a:r>
            <a:endParaRPr lang="en-US" sz="1400">
              <a:effectLst/>
              <a:latin typeface="SymbolM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effectLst/>
                <a:latin typeface="Verdana" panose="020B0604030504040204" pitchFamily="34" charset="0"/>
              </a:rPr>
              <a:t>PdDistrict – </a:t>
            </a:r>
            <a:r>
              <a:rPr lang="en-US" sz="1400">
                <a:effectLst/>
                <a:latin typeface="Verdana" panose="020B0604030504040204" pitchFamily="34" charset="0"/>
              </a:rPr>
              <a:t>The district area in which the crime has taken place. </a:t>
            </a:r>
            <a:endParaRPr lang="en-US" sz="1400">
              <a:effectLst/>
              <a:latin typeface="SymbolM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effectLst/>
                <a:latin typeface="Verdana" panose="020B0604030504040204" pitchFamily="34" charset="0"/>
              </a:rPr>
              <a:t>Address – </a:t>
            </a:r>
            <a:r>
              <a:rPr lang="en-US" sz="1400">
                <a:effectLst/>
                <a:latin typeface="Verdana" panose="020B0604030504040204" pitchFamily="34" charset="0"/>
              </a:rPr>
              <a:t>The precise address in the standardized format is recorded. </a:t>
            </a:r>
            <a:endParaRPr lang="en-US" sz="1400">
              <a:effectLst/>
              <a:latin typeface="SymbolM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effectLst/>
                <a:latin typeface="Verdana" panose="020B0604030504040204" pitchFamily="34" charset="0"/>
              </a:rPr>
              <a:t>X (Longitude) – </a:t>
            </a:r>
            <a:r>
              <a:rPr lang="en-US" sz="1400">
                <a:effectLst/>
                <a:latin typeface="Verdana" panose="020B0604030504040204" pitchFamily="34" charset="0"/>
              </a:rPr>
              <a:t>To further augment the accuracy of the location, precise longitude numbers are included as well. </a:t>
            </a:r>
            <a:endParaRPr lang="en-US" sz="1400">
              <a:effectLst/>
              <a:latin typeface="SymbolMT"/>
            </a:endParaRP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>
                <a:effectLst/>
                <a:latin typeface="Verdana" panose="020B0604030504040204" pitchFamily="34" charset="0"/>
              </a:rPr>
              <a:t>Y (Latitude) - </a:t>
            </a:r>
            <a:r>
              <a:rPr lang="en-US" sz="1400">
                <a:effectLst/>
                <a:latin typeface="Verdana" panose="020B0604030504040204" pitchFamily="34" charset="0"/>
              </a:rPr>
              <a:t>To further augment the accuracy of the location, precise latitude numbers are included as well. </a:t>
            </a:r>
            <a:endParaRPr lang="en-US" sz="1400">
              <a:effectLst/>
              <a:latin typeface="SymbolMT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8599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7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9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11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44153F-663D-05C0-F437-6AAFC300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Functional Requirements</a:t>
            </a:r>
            <a:endParaRPr lang="en-US" dirty="0"/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59C4A7E1-DB40-ABC3-8E88-B5C93F7B2E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4393814"/>
              </p:ext>
            </p:extLst>
          </p:nvPr>
        </p:nvGraphicFramePr>
        <p:xfrm>
          <a:off x="5434149" y="932688"/>
          <a:ext cx="5916603" cy="4992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675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70B876-A6F3-9AD7-325B-D45D196E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/>
              <a:t>Non-Functional Requirements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3977AC2-4B82-A947-A29B-052DD6A665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194729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276968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{24E25EB6-1257-F34D-A424-60EFEC81E94E}tf10001073</Template>
  <TotalTime>79</TotalTime>
  <Words>1026</Words>
  <Application>Microsoft Macintosh PowerPoint</Application>
  <PresentationFormat>Widescreen</PresentationFormat>
  <Paragraphs>112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Avenir Next LT Pro</vt:lpstr>
      <vt:lpstr>Calibri</vt:lpstr>
      <vt:lpstr>SymbolMT</vt:lpstr>
      <vt:lpstr>Verdana</vt:lpstr>
      <vt:lpstr>AccentBoxVTI</vt:lpstr>
      <vt:lpstr>CMPE 274 Business intelligence</vt:lpstr>
      <vt:lpstr>Team Details</vt:lpstr>
      <vt:lpstr>Crime Data Analysis</vt:lpstr>
      <vt:lpstr>Project Deliverables</vt:lpstr>
      <vt:lpstr>Tech Stack </vt:lpstr>
      <vt:lpstr>Dataset</vt:lpstr>
      <vt:lpstr>Dataset Description</vt:lpstr>
      <vt:lpstr>Functional Requirements</vt:lpstr>
      <vt:lpstr>Non-Functional Requirements</vt:lpstr>
      <vt:lpstr>User Scenario</vt:lpstr>
      <vt:lpstr>Project Architecture</vt:lpstr>
      <vt:lpstr>Project Architecture</vt:lpstr>
      <vt:lpstr>System Design Flow</vt:lpstr>
      <vt:lpstr>Performance metrics</vt:lpstr>
      <vt:lpstr>Data Visualizations Jupyter Notebook</vt:lpstr>
      <vt:lpstr>Bar plot showing the count of crimes filtered by category of crimes </vt:lpstr>
      <vt:lpstr>          Bar plot showing the count of crimes filtered by resolution for the crimes  </vt:lpstr>
      <vt:lpstr>Bar plot showing the count of crimes filtered by district where crimes happened </vt:lpstr>
      <vt:lpstr>Bar plot showing the count of crimes filtered by day of the week the crime happened </vt:lpstr>
      <vt:lpstr>Scatterplot showing the map of San Francisco filtered by category of crimes </vt:lpstr>
      <vt:lpstr>Scatterplot showing the map of San Francisco filtered by day of the week the crime happened </vt:lpstr>
      <vt:lpstr>Interactive Map using Folium package filtered by Category and Resolution </vt:lpstr>
      <vt:lpstr>Bar plot showing the count of crimes filtered by Categories Count per District </vt:lpstr>
      <vt:lpstr>Data Visualizations Tableau Public</vt:lpstr>
      <vt:lpstr>Bar plot of count of crimes through years filtered by Category of crime </vt:lpstr>
      <vt:lpstr>Tree Map of crimes based on district filtered by category  </vt:lpstr>
      <vt:lpstr>Pie Chart Showing Percentage of Crimes filtered by day of week </vt:lpstr>
      <vt:lpstr>Interactive Map filtered by Category and Resolution </vt:lpstr>
      <vt:lpstr>Bar graph by category of crime </vt:lpstr>
      <vt:lpstr>Bar graph by district </vt:lpstr>
      <vt:lpstr>UI Dashboard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CMPE 274 Business intelligence</dc:title>
  <dc:creator>Niranjan Reddy Masapeta</dc:creator>
  <cp:lastModifiedBy>Niranjan Reddy Masapeta</cp:lastModifiedBy>
  <cp:revision>1</cp:revision>
  <dcterms:created xsi:type="dcterms:W3CDTF">2022-11-18T03:14:21Z</dcterms:created>
  <dcterms:modified xsi:type="dcterms:W3CDTF">2022-11-18T04:34:04Z</dcterms:modified>
</cp:coreProperties>
</file>